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505501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853A9-50F5-4A2F-8236-E1DE0D9BB952}"/>
              </a:ext>
            </a:extLst>
          </p:cNvPr>
          <p:cNvSpPr txBox="1"/>
          <p:nvPr/>
        </p:nvSpPr>
        <p:spPr>
          <a:xfrm>
            <a:off x="3724672" y="3156384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Weakness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6">
  <a:themeElements>
    <a:clrScheme name="Theme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Calibri</vt:lpstr>
      <vt:lpstr>Theme26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1</cp:revision>
  <dcterms:created xsi:type="dcterms:W3CDTF">2022-02-28T08:58:56Z</dcterms:created>
  <dcterms:modified xsi:type="dcterms:W3CDTF">2022-03-01T18:20:43Z</dcterms:modified>
  <cp:category/>
</cp:coreProperties>
</file>