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60" d="100"/>
          <a:sy n="60" d="100"/>
        </p:scale>
        <p:origin x="209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90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B3E284-C563-45E1-9D36-56DE8A85A118}"/>
              </a:ext>
            </a:extLst>
          </p:cNvPr>
          <p:cNvSpPr txBox="1"/>
          <p:nvPr/>
        </p:nvSpPr>
        <p:spPr>
          <a:xfrm>
            <a:off x="2509284" y="1247553"/>
            <a:ext cx="4075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     </a:t>
            </a:r>
            <a:r>
              <a:rPr lang="en-US" sz="5400" dirty="0">
                <a:solidFill>
                  <a:schemeClr val="accent4">
                    <a:lumMod val="50000"/>
                  </a:schemeClr>
                </a:solidFill>
              </a:rPr>
              <a:t>SELF STRENGTH</a:t>
            </a:r>
            <a:endParaRPr lang="en-IN" sz="5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40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On-screen Show (16:9)</PresentationFormat>
  <Paragraphs>23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Vivek Garg</cp:lastModifiedBy>
  <cp:revision>3</cp:revision>
  <dcterms:created xsi:type="dcterms:W3CDTF">2022-02-25T05:55:15Z</dcterms:created>
  <dcterms:modified xsi:type="dcterms:W3CDTF">2022-02-25T06:05:33Z</dcterms:modified>
</cp:coreProperties>
</file>