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9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76" d="100"/>
          <a:sy n="76" d="100"/>
        </p:scale>
        <p:origin x="1642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81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31BEAD-7CEB-491A-89C9-F8A54D1BC783}"/>
              </a:ext>
            </a:extLst>
          </p:cNvPr>
          <p:cNvSpPr txBox="1"/>
          <p:nvPr/>
        </p:nvSpPr>
        <p:spPr>
          <a:xfrm>
            <a:off x="3111796" y="2045468"/>
            <a:ext cx="3026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    Self Confidence</a:t>
            </a:r>
            <a:endParaRPr lang="en-IN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2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On-screen Show (16:9)</PresentationFormat>
  <Paragraphs>34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Vivek Garg</cp:lastModifiedBy>
  <cp:revision>3</cp:revision>
  <dcterms:created xsi:type="dcterms:W3CDTF">2022-02-25T06:08:21Z</dcterms:created>
  <dcterms:modified xsi:type="dcterms:W3CDTF">2022-02-25T06:13:54Z</dcterms:modified>
</cp:coreProperties>
</file>