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2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83" d="100"/>
          <a:sy n="83" d="100"/>
        </p:scale>
        <p:origin x="1450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93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7382C-95DE-42E4-B918-59815A7EE1A8}"/>
              </a:ext>
            </a:extLst>
          </p:cNvPr>
          <p:cNvSpPr txBox="1"/>
          <p:nvPr/>
        </p:nvSpPr>
        <p:spPr>
          <a:xfrm>
            <a:off x="3076353" y="1616149"/>
            <a:ext cx="2714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Self Reliance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4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Garg</cp:lastModifiedBy>
  <cp:revision>3</cp:revision>
  <dcterms:created xsi:type="dcterms:W3CDTF">2022-02-25T06:20:42Z</dcterms:created>
  <dcterms:modified xsi:type="dcterms:W3CDTF">2022-02-25T06:24:40Z</dcterms:modified>
</cp:coreProperties>
</file>