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93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7AB100-8C86-489C-AE0D-C2167EEDE0A2}"/>
              </a:ext>
            </a:extLst>
          </p:cNvPr>
          <p:cNvSpPr txBox="1"/>
          <p:nvPr/>
        </p:nvSpPr>
        <p:spPr>
          <a:xfrm>
            <a:off x="3437860" y="1910030"/>
            <a:ext cx="3026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  Self Discipline</a:t>
            </a: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0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(16:9)</PresentationFormat>
  <Paragraphs>14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Garg</cp:lastModifiedBy>
  <cp:revision>3</cp:revision>
  <dcterms:created xsi:type="dcterms:W3CDTF">2022-02-25T06:19:16Z</dcterms:created>
  <dcterms:modified xsi:type="dcterms:W3CDTF">2022-02-25T06:22:29Z</dcterms:modified>
</cp:coreProperties>
</file>