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</p:sldIdLst>
  <p:sldSz cx="9753600" cy="5419725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2926228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19725"/>
          <a:chOff x="0" y="0"/>
          <a:chExt cx="9753600" cy="5419725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93BDF9-1223-4A2B-B2AA-2B953B25F115}"/>
              </a:ext>
            </a:extLst>
          </p:cNvPr>
          <p:cNvSpPr txBox="1"/>
          <p:nvPr/>
        </p:nvSpPr>
        <p:spPr>
          <a:xfrm>
            <a:off x="1708448" y="1269702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Introduction to Yoga and Meditation for professional excellence and stress management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19725"/>
          <a:chOff x="0" y="0"/>
          <a:chExt cx="9753600" cy="54197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197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19725"/>
          <a:chOff x="0" y="0"/>
          <a:chExt cx="9753600" cy="54197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197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19725"/>
          <a:chOff x="0" y="0"/>
          <a:chExt cx="9753600" cy="54197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197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19725"/>
          <a:chOff x="0" y="0"/>
          <a:chExt cx="9753600" cy="54197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197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19725"/>
          <a:chOff x="0" y="0"/>
          <a:chExt cx="9753600" cy="54197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197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19725"/>
          <a:chOff x="0" y="0"/>
          <a:chExt cx="9753600" cy="54197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197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19725"/>
          <a:chOff x="0" y="0"/>
          <a:chExt cx="9753600" cy="54197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197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19725"/>
          <a:chOff x="0" y="0"/>
          <a:chExt cx="9753600" cy="54197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19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19725"/>
          <a:chOff x="0" y="0"/>
          <a:chExt cx="9753600" cy="54197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19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19725"/>
          <a:chOff x="0" y="0"/>
          <a:chExt cx="9753600" cy="54197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197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19725"/>
          <a:chOff x="0" y="0"/>
          <a:chExt cx="9753600" cy="54197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197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19725"/>
          <a:chOff x="0" y="0"/>
          <a:chExt cx="9753600" cy="5419725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19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43">
  <a:themeElements>
    <a:clrScheme name="Theme4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Office PowerPoint</Application>
  <PresentationFormat>Custom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Calibri</vt:lpstr>
      <vt:lpstr>Theme43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Vivek Garg</cp:lastModifiedBy>
  <cp:revision>3</cp:revision>
  <dcterms:created xsi:type="dcterms:W3CDTF">2021-12-23T07:53:23Z</dcterms:created>
  <dcterms:modified xsi:type="dcterms:W3CDTF">2021-12-24T09:27:11Z</dcterms:modified>
  <cp:category/>
</cp:coreProperties>
</file>