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0" r:id="rId2"/>
    <p:sldId id="321" r:id="rId3"/>
    <p:sldId id="322" r:id="rId4"/>
    <p:sldId id="323" r:id="rId5"/>
    <p:sldId id="324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4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358B7-1110-49E4-9002-888FB713F726}"/>
              </a:ext>
            </a:extLst>
          </p:cNvPr>
          <p:cNvSpPr txBox="1"/>
          <p:nvPr/>
        </p:nvSpPr>
        <p:spPr>
          <a:xfrm>
            <a:off x="1963479" y="1325526"/>
            <a:ext cx="499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 to yoga and meditation for professional excellence and stress Management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A97CC-7FD9-4280-945E-D5A6260AE68F}"/>
              </a:ext>
            </a:extLst>
          </p:cNvPr>
          <p:cNvSpPr txBox="1"/>
          <p:nvPr/>
        </p:nvSpPr>
        <p:spPr>
          <a:xfrm>
            <a:off x="6741042" y="4146698"/>
            <a:ext cx="22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Garg</a:t>
            </a:r>
          </a:p>
          <a:p>
            <a:pPr algn="ctr"/>
            <a:r>
              <a:rPr lang="en-US" dirty="0"/>
              <a:t>CSVTU Bhilai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2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61E63-61E6-436E-85AE-B8A539C2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83ADB0-0CC2-478E-AD2E-4CE070A3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B1A89-5EB0-4624-BDFB-D6A5EB1F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21737-297A-4CB8-9CFF-BC842699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</TotalTime>
  <Words>15</Words>
  <Application>Microsoft Office PowerPoint</Application>
  <PresentationFormat>On-screen Show (16:9)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Garg</cp:lastModifiedBy>
  <cp:revision>3</cp:revision>
  <dcterms:created xsi:type="dcterms:W3CDTF">2021-12-23T10:39:38Z</dcterms:created>
  <dcterms:modified xsi:type="dcterms:W3CDTF">2021-12-23T10:51:33Z</dcterms:modified>
</cp:coreProperties>
</file>