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329169059" r:id="rId1"/>
  </p:sldMasterIdLst>
  <p:sldIdLst>
    <p:sldId id="256" r:id="rId2"/>
    <p:sldId id="257" r:id="rId3"/>
    <p:sldId id="27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6" r:id="rId20"/>
  </p:sldIdLst>
  <p:sldSz cx="97536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4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95071" y="195071"/>
            <a:ext cx="9363456" cy="692505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87984" y="941201"/>
            <a:ext cx="7973568" cy="3121152"/>
          </a:xfrm>
        </p:spPr>
        <p:txBody>
          <a:bodyPr anchor="b">
            <a:normAutofit/>
          </a:bodyPr>
          <a:lstStyle>
            <a:lvl1pPr algn="ctr">
              <a:lnSpc>
                <a:spcPct val="85000"/>
              </a:lnSpc>
              <a:defRPr sz="6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67625" y="4127611"/>
            <a:ext cx="7014288" cy="1480709"/>
          </a:xfrm>
        </p:spPr>
        <p:txBody>
          <a:bodyPr>
            <a:normAutofit/>
          </a:bodyPr>
          <a:lstStyle>
            <a:lvl1pPr marL="0" indent="0" algn="ctr">
              <a:spcBef>
                <a:spcPts val="1067"/>
              </a:spcBef>
              <a:buNone/>
              <a:defRPr sz="1920">
                <a:solidFill>
                  <a:srgbClr val="FFFFFF"/>
                </a:solidFill>
              </a:defRPr>
            </a:lvl1pPr>
            <a:lvl2pPr marL="365771" indent="0" algn="ctr">
              <a:buNone/>
              <a:defRPr sz="1920"/>
            </a:lvl2pPr>
            <a:lvl3pPr marL="731543" indent="0" algn="ctr">
              <a:buNone/>
              <a:defRPr sz="1920"/>
            </a:lvl3pPr>
            <a:lvl4pPr marL="1097314" indent="0" algn="ctr">
              <a:buNone/>
              <a:defRPr sz="1600"/>
            </a:lvl4pPr>
            <a:lvl5pPr marL="1463086" indent="0" algn="ctr">
              <a:buNone/>
              <a:defRPr sz="1600"/>
            </a:lvl5pPr>
            <a:lvl6pPr marL="1828857" indent="0" algn="ctr">
              <a:buNone/>
              <a:defRPr sz="1600"/>
            </a:lvl6pPr>
            <a:lvl7pPr marL="2194629" indent="0" algn="ctr">
              <a:buNone/>
              <a:defRPr sz="1600"/>
            </a:lvl7pPr>
            <a:lvl8pPr marL="2560400" indent="0" algn="ctr">
              <a:buNone/>
              <a:defRPr sz="1600"/>
            </a:lvl8pPr>
            <a:lvl9pPr marL="2926171"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582929" y="3982720"/>
            <a:ext cx="658368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06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271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9921" y="812800"/>
            <a:ext cx="1859280" cy="57708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4401" y="812800"/>
            <a:ext cx="5943600" cy="5770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523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88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67"/>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366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5139" y="1251813"/>
            <a:ext cx="7973568" cy="3121152"/>
          </a:xfrm>
        </p:spPr>
        <p:txBody>
          <a:bodyPr anchor="b">
            <a:noAutofit/>
          </a:bodyPr>
          <a:lstStyle>
            <a:lvl1pPr algn="ctr">
              <a:lnSpc>
                <a:spcPct val="85000"/>
              </a:lnSpc>
              <a:defRPr sz="6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367942" y="4431488"/>
            <a:ext cx="7015277" cy="1454726"/>
          </a:xfrm>
        </p:spPr>
        <p:txBody>
          <a:bodyPr anchor="t">
            <a:normAutofit/>
          </a:bodyPr>
          <a:lstStyle>
            <a:lvl1pPr marL="0" indent="0" algn="ctr">
              <a:buNone/>
              <a:defRPr sz="1920">
                <a:solidFill>
                  <a:schemeClr val="accent1"/>
                </a:solidFill>
              </a:defRPr>
            </a:lvl1pPr>
            <a:lvl2pPr marL="365771" indent="0">
              <a:buNone/>
              <a:defRPr sz="1440">
                <a:solidFill>
                  <a:schemeClr val="tx1">
                    <a:tint val="75000"/>
                  </a:schemeClr>
                </a:solidFill>
              </a:defRPr>
            </a:lvl2pPr>
            <a:lvl3pPr marL="731543" indent="0">
              <a:buNone/>
              <a:defRPr sz="1280">
                <a:solidFill>
                  <a:schemeClr val="tx1">
                    <a:tint val="75000"/>
                  </a:schemeClr>
                </a:solidFill>
              </a:defRPr>
            </a:lvl3pPr>
            <a:lvl4pPr marL="1097314" indent="0">
              <a:buNone/>
              <a:defRPr sz="1120">
                <a:solidFill>
                  <a:schemeClr val="tx1">
                    <a:tint val="75000"/>
                  </a:schemeClr>
                </a:solidFill>
              </a:defRPr>
            </a:lvl4pPr>
            <a:lvl5pPr marL="1463086" indent="0">
              <a:buNone/>
              <a:defRPr sz="1120">
                <a:solidFill>
                  <a:schemeClr val="tx1">
                    <a:tint val="75000"/>
                  </a:schemeClr>
                </a:solidFill>
              </a:defRPr>
            </a:lvl5pPr>
            <a:lvl6pPr marL="1828857" indent="0">
              <a:buNone/>
              <a:defRPr sz="1120">
                <a:solidFill>
                  <a:schemeClr val="tx1">
                    <a:tint val="75000"/>
                  </a:schemeClr>
                </a:solidFill>
              </a:defRPr>
            </a:lvl6pPr>
            <a:lvl7pPr marL="2194629" indent="0">
              <a:buNone/>
              <a:defRPr sz="1120">
                <a:solidFill>
                  <a:schemeClr val="tx1">
                    <a:tint val="75000"/>
                  </a:schemeClr>
                </a:solidFill>
              </a:defRPr>
            </a:lvl7pPr>
            <a:lvl8pPr marL="2560400" indent="0">
              <a:buNone/>
              <a:defRPr sz="1120">
                <a:solidFill>
                  <a:schemeClr val="tx1">
                    <a:tint val="75000"/>
                  </a:schemeClr>
                </a:solidFill>
              </a:defRPr>
            </a:lvl8pPr>
            <a:lvl9pPr marL="2926171"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584961" y="4288435"/>
            <a:ext cx="658368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77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4400" y="2194559"/>
            <a:ext cx="3803904" cy="4291584"/>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090" y="2194560"/>
            <a:ext cx="3803904" cy="4291584"/>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629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14400" y="2134945"/>
            <a:ext cx="3803904" cy="829056"/>
          </a:xfrm>
        </p:spPr>
        <p:txBody>
          <a:bodyPr anchor="ctr"/>
          <a:lstStyle>
            <a:lvl1pPr marL="0" indent="0">
              <a:spcBef>
                <a:spcPts val="0"/>
              </a:spcBef>
              <a:buNone/>
              <a:defRPr sz="1920" b="1"/>
            </a:lvl1pPr>
            <a:lvl2pPr marL="365771" indent="0">
              <a:buNone/>
              <a:defRPr sz="1600" b="1"/>
            </a:lvl2pPr>
            <a:lvl3pPr marL="731543" indent="0">
              <a:buNone/>
              <a:defRPr sz="1440" b="1"/>
            </a:lvl3pPr>
            <a:lvl4pPr marL="1097314" indent="0">
              <a:buNone/>
              <a:defRPr sz="1280" b="1"/>
            </a:lvl4pPr>
            <a:lvl5pPr marL="1463086" indent="0">
              <a:buNone/>
              <a:defRPr sz="1280" b="1"/>
            </a:lvl5pPr>
            <a:lvl6pPr marL="1828857" indent="0">
              <a:buNone/>
              <a:defRPr sz="1280" b="1"/>
            </a:lvl6pPr>
            <a:lvl7pPr marL="2194629" indent="0">
              <a:buNone/>
              <a:defRPr sz="1280" b="1"/>
            </a:lvl7pPr>
            <a:lvl8pPr marL="2560400" indent="0">
              <a:buNone/>
              <a:defRPr sz="1280" b="1"/>
            </a:lvl8pPr>
            <a:lvl9pPr marL="2926171" indent="0">
              <a:buNone/>
              <a:defRPr sz="1280" b="1"/>
            </a:lvl9pPr>
          </a:lstStyle>
          <a:p>
            <a:pPr lvl="0"/>
            <a:r>
              <a:rPr lang="en-US"/>
              <a:t>Click to edit Master text styles</a:t>
            </a:r>
          </a:p>
        </p:txBody>
      </p:sp>
      <p:sp>
        <p:nvSpPr>
          <p:cNvPr id="4" name="Content Placeholder 3"/>
          <p:cNvSpPr>
            <a:spLocks noGrp="1"/>
          </p:cNvSpPr>
          <p:nvPr>
            <p:ph sz="half" idx="2"/>
          </p:nvPr>
        </p:nvSpPr>
        <p:spPr>
          <a:xfrm>
            <a:off x="914400" y="2902915"/>
            <a:ext cx="3803904" cy="3608832"/>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5339" y="2132301"/>
            <a:ext cx="3803904" cy="829056"/>
          </a:xfrm>
        </p:spPr>
        <p:txBody>
          <a:bodyPr anchor="ctr"/>
          <a:lstStyle>
            <a:lvl1pPr marL="0" indent="0">
              <a:spcBef>
                <a:spcPts val="0"/>
              </a:spcBef>
              <a:buNone/>
              <a:defRPr sz="1920" b="1"/>
            </a:lvl1pPr>
            <a:lvl2pPr marL="365771" indent="0">
              <a:buNone/>
              <a:defRPr sz="1600" b="1"/>
            </a:lvl2pPr>
            <a:lvl3pPr marL="731543" indent="0">
              <a:buNone/>
              <a:defRPr sz="1440" b="1"/>
            </a:lvl3pPr>
            <a:lvl4pPr marL="1097314" indent="0">
              <a:buNone/>
              <a:defRPr sz="1280" b="1"/>
            </a:lvl4pPr>
            <a:lvl5pPr marL="1463086" indent="0">
              <a:buNone/>
              <a:defRPr sz="1280" b="1"/>
            </a:lvl5pPr>
            <a:lvl6pPr marL="1828857" indent="0">
              <a:buNone/>
              <a:defRPr sz="1280" b="1"/>
            </a:lvl6pPr>
            <a:lvl7pPr marL="2194629" indent="0">
              <a:buNone/>
              <a:defRPr sz="1280" b="1"/>
            </a:lvl7pPr>
            <a:lvl8pPr marL="2560400" indent="0">
              <a:buNone/>
              <a:defRPr sz="1280" b="1"/>
            </a:lvl8pPr>
            <a:lvl9pPr marL="2926171" indent="0">
              <a:buNone/>
              <a:defRPr sz="1280" b="1"/>
            </a:lvl9pPr>
          </a:lstStyle>
          <a:p>
            <a:pPr lvl="0"/>
            <a:r>
              <a:rPr lang="en-US"/>
              <a:t>Click to edit Master text styles</a:t>
            </a:r>
          </a:p>
        </p:txBody>
      </p:sp>
      <p:sp>
        <p:nvSpPr>
          <p:cNvPr id="6" name="Content Placeholder 5"/>
          <p:cNvSpPr>
            <a:spLocks noGrp="1"/>
          </p:cNvSpPr>
          <p:nvPr>
            <p:ph sz="quarter" idx="4"/>
          </p:nvPr>
        </p:nvSpPr>
        <p:spPr>
          <a:xfrm>
            <a:off x="5015339" y="2900610"/>
            <a:ext cx="3803904" cy="3608832"/>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18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700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258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170432"/>
            <a:ext cx="3023616" cy="1853184"/>
          </a:xfrm>
        </p:spPr>
        <p:txBody>
          <a:bodyPr anchor="b">
            <a:noAutofit/>
          </a:bodyPr>
          <a:lstStyle>
            <a:lvl1pPr>
              <a:lnSpc>
                <a:spcPct val="90000"/>
              </a:lnSpc>
              <a:defRPr sz="3200" b="0"/>
            </a:lvl1pPr>
          </a:lstStyle>
          <a:p>
            <a:r>
              <a:rPr lang="en-US"/>
              <a:t>Click to edit Master title style</a:t>
            </a:r>
            <a:endParaRPr lang="en-US" dirty="0"/>
          </a:p>
        </p:txBody>
      </p:sp>
      <p:sp>
        <p:nvSpPr>
          <p:cNvPr id="3" name="Content Placeholder 2"/>
          <p:cNvSpPr>
            <a:spLocks noGrp="1"/>
          </p:cNvSpPr>
          <p:nvPr>
            <p:ph idx="1"/>
          </p:nvPr>
        </p:nvSpPr>
        <p:spPr>
          <a:xfrm>
            <a:off x="4404601" y="1170432"/>
            <a:ext cx="4426281" cy="4974336"/>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23616"/>
            <a:ext cx="3023616" cy="3121152"/>
          </a:xfrm>
        </p:spPr>
        <p:txBody>
          <a:bodyPr>
            <a:normAutofit/>
          </a:bodyPr>
          <a:lstStyle>
            <a:lvl1pPr marL="0" indent="0">
              <a:lnSpc>
                <a:spcPct val="100000"/>
              </a:lnSpc>
              <a:spcBef>
                <a:spcPts val="853"/>
              </a:spcBef>
              <a:buNone/>
              <a:defRPr sz="1360"/>
            </a:lvl1pPr>
            <a:lvl2pPr marL="365771" indent="0">
              <a:buNone/>
              <a:defRPr sz="960"/>
            </a:lvl2pPr>
            <a:lvl3pPr marL="731543" indent="0">
              <a:buNone/>
              <a:defRPr sz="800"/>
            </a:lvl3pPr>
            <a:lvl4pPr marL="1097314" indent="0">
              <a:buNone/>
              <a:defRPr sz="720"/>
            </a:lvl4pPr>
            <a:lvl5pPr marL="1463086" indent="0">
              <a:buNone/>
              <a:defRPr sz="720"/>
            </a:lvl5pPr>
            <a:lvl6pPr marL="1828857" indent="0">
              <a:buNone/>
              <a:defRPr sz="720"/>
            </a:lvl6pPr>
            <a:lvl7pPr marL="2194629" indent="0">
              <a:buNone/>
              <a:defRPr sz="720"/>
            </a:lvl7pPr>
            <a:lvl8pPr marL="2560400" indent="0">
              <a:buNone/>
              <a:defRPr sz="720"/>
            </a:lvl8pPr>
            <a:lvl9pPr marL="2926171"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135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170432"/>
            <a:ext cx="3023616" cy="1853184"/>
          </a:xfrm>
        </p:spPr>
        <p:txBody>
          <a:bodyPr anchor="b">
            <a:noAutofit/>
          </a:bodyPr>
          <a:lstStyle>
            <a:lvl1pPr>
              <a:lnSpc>
                <a:spcPct val="90000"/>
              </a:lnSpc>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7048" y="1141171"/>
            <a:ext cx="4541550" cy="4954830"/>
          </a:xfrm>
        </p:spPr>
        <p:txBody>
          <a:bodyPr lIns="274320" tIns="182880" anchor="t">
            <a:normAutofit/>
          </a:bodyPr>
          <a:lstStyle>
            <a:lvl1pPr marL="0" indent="0">
              <a:buNone/>
              <a:defRPr sz="2240"/>
            </a:lvl1pPr>
            <a:lvl2pPr marL="365771" indent="0">
              <a:buNone/>
              <a:defRPr sz="2240"/>
            </a:lvl2pPr>
            <a:lvl3pPr marL="731543" indent="0">
              <a:buNone/>
              <a:defRPr sz="1920"/>
            </a:lvl3pPr>
            <a:lvl4pPr marL="1097314" indent="0">
              <a:buNone/>
              <a:defRPr sz="1600"/>
            </a:lvl4pPr>
            <a:lvl5pPr marL="1463086" indent="0">
              <a:buNone/>
              <a:defRPr sz="1600"/>
            </a:lvl5pPr>
            <a:lvl6pPr marL="1828857" indent="0">
              <a:buNone/>
              <a:defRPr sz="1600"/>
            </a:lvl6pPr>
            <a:lvl7pPr marL="2194629" indent="0">
              <a:buNone/>
              <a:defRPr sz="1600"/>
            </a:lvl7pPr>
            <a:lvl8pPr marL="2560400" indent="0">
              <a:buNone/>
              <a:defRPr sz="1600"/>
            </a:lvl8pPr>
            <a:lvl9pPr marL="2926171"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4400" y="3023616"/>
            <a:ext cx="3023616" cy="3072384"/>
          </a:xfrm>
        </p:spPr>
        <p:txBody>
          <a:bodyPr>
            <a:normAutofit/>
          </a:bodyPr>
          <a:lstStyle>
            <a:lvl1pPr marL="0" indent="0">
              <a:lnSpc>
                <a:spcPct val="100000"/>
              </a:lnSpc>
              <a:spcBef>
                <a:spcPts val="853"/>
              </a:spcBef>
              <a:buNone/>
              <a:defRPr sz="1360"/>
            </a:lvl1pPr>
            <a:lvl2pPr marL="365771" indent="0">
              <a:buNone/>
              <a:defRPr sz="960"/>
            </a:lvl2pPr>
            <a:lvl3pPr marL="731543" indent="0">
              <a:buNone/>
              <a:defRPr sz="800"/>
            </a:lvl3pPr>
            <a:lvl4pPr marL="1097314" indent="0">
              <a:buNone/>
              <a:defRPr sz="720"/>
            </a:lvl4pPr>
            <a:lvl5pPr marL="1463086" indent="0">
              <a:buNone/>
              <a:defRPr sz="720"/>
            </a:lvl5pPr>
            <a:lvl6pPr marL="1828857" indent="0">
              <a:buNone/>
              <a:defRPr sz="720"/>
            </a:lvl6pPr>
            <a:lvl7pPr marL="2194629" indent="0">
              <a:buNone/>
              <a:defRPr sz="720"/>
            </a:lvl7pPr>
            <a:lvl8pPr marL="2560400" indent="0">
              <a:buNone/>
              <a:defRPr sz="720"/>
            </a:lvl8pPr>
            <a:lvl9pPr marL="2926171"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74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95072" y="195072"/>
            <a:ext cx="9363456" cy="692505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14400" y="650240"/>
            <a:ext cx="7900416" cy="1446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1" y="2194560"/>
            <a:ext cx="7898297" cy="43078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4397" y="6638751"/>
            <a:ext cx="1863260" cy="389467"/>
          </a:xfrm>
          <a:prstGeom prst="rect">
            <a:avLst/>
          </a:prstGeom>
        </p:spPr>
        <p:txBody>
          <a:bodyPr vert="horz" lIns="91440" tIns="45720" rIns="91440" bIns="45720" rtlCol="0" anchor="ctr"/>
          <a:lstStyle>
            <a:lvl1pPr algn="l">
              <a:defRPr sz="1067">
                <a:solidFill>
                  <a:schemeClr val="accent1"/>
                </a:solidFill>
              </a:defRPr>
            </a:lvl1pPr>
          </a:lstStyle>
          <a:p>
            <a:fld id="{48A87A34-81AB-432B-8DAE-1953F412C126}" type="datetimeFigureOut">
              <a:rPr lang="en-US" smtClean="0"/>
              <a:pPr/>
              <a:t>12/22/2021</a:t>
            </a:fld>
            <a:endParaRPr lang="en-US" dirty="0"/>
          </a:p>
        </p:txBody>
      </p:sp>
      <p:sp>
        <p:nvSpPr>
          <p:cNvPr id="5" name="Footer Placeholder 4"/>
          <p:cNvSpPr>
            <a:spLocks noGrp="1"/>
          </p:cNvSpPr>
          <p:nvPr>
            <p:ph type="ftr" sz="quarter" idx="3"/>
          </p:nvPr>
        </p:nvSpPr>
        <p:spPr>
          <a:xfrm>
            <a:off x="3159319" y="6638751"/>
            <a:ext cx="3774220" cy="389467"/>
          </a:xfrm>
          <a:prstGeom prst="rect">
            <a:avLst/>
          </a:prstGeom>
        </p:spPr>
        <p:txBody>
          <a:bodyPr vert="horz" lIns="91440" tIns="45720" rIns="91440" bIns="45720" rtlCol="0" anchor="ctr"/>
          <a:lstStyle>
            <a:lvl1pPr algn="ctr">
              <a:defRPr sz="1067">
                <a:solidFill>
                  <a:schemeClr val="accent1"/>
                </a:solidFill>
              </a:defRPr>
            </a:lvl1pPr>
          </a:lstStyle>
          <a:p>
            <a:endParaRPr lang="en-US" dirty="0"/>
          </a:p>
        </p:txBody>
      </p:sp>
      <p:sp>
        <p:nvSpPr>
          <p:cNvPr id="6" name="Slide Number Placeholder 5"/>
          <p:cNvSpPr>
            <a:spLocks noGrp="1"/>
          </p:cNvSpPr>
          <p:nvPr>
            <p:ph type="sldNum" sz="quarter" idx="4"/>
          </p:nvPr>
        </p:nvSpPr>
        <p:spPr>
          <a:xfrm>
            <a:off x="7463625" y="6638751"/>
            <a:ext cx="1364974" cy="389467"/>
          </a:xfrm>
          <a:prstGeom prst="rect">
            <a:avLst/>
          </a:prstGeom>
        </p:spPr>
        <p:txBody>
          <a:bodyPr vert="horz" lIns="91440" tIns="45720" rIns="91440" bIns="45720" rtlCol="0" anchor="ctr"/>
          <a:lstStyle>
            <a:lvl1pPr algn="r">
              <a:defRPr sz="1067">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7974086"/>
      </p:ext>
    </p:extLst>
  </p:cSld>
  <p:clrMap bg1="lt1" tx1="dk1" bg2="lt2" tx2="dk2" accent1="accent1" accent2="accent2" accent3="accent3" accent4="accent4" accent5="accent5" accent6="accent6" hlink="hlink" folHlink="folHlink"/>
  <p:sldLayoutIdLst>
    <p:sldLayoutId id="2329169060" r:id="rId1"/>
    <p:sldLayoutId id="2329169061" r:id="rId2"/>
    <p:sldLayoutId id="2329169062" r:id="rId3"/>
    <p:sldLayoutId id="2329169063" r:id="rId4"/>
    <p:sldLayoutId id="2329169064" r:id="rId5"/>
    <p:sldLayoutId id="2329169065" r:id="rId6"/>
    <p:sldLayoutId id="2329169066" r:id="rId7"/>
    <p:sldLayoutId id="2329169067" r:id="rId8"/>
    <p:sldLayoutId id="2329169068" r:id="rId9"/>
    <p:sldLayoutId id="2329169069" r:id="rId10"/>
    <p:sldLayoutId id="2329169070" r:id="rId11"/>
    <p:sldLayoutId id="2329169071" r:id="rId12"/>
  </p:sldLayoutIdLst>
  <p:txStyles>
    <p:titleStyle>
      <a:lvl1pPr algn="l" defTabSz="731543" rtl="0" eaLnBrk="1" latinLnBrk="0" hangingPunct="1">
        <a:lnSpc>
          <a:spcPct val="90000"/>
        </a:lnSpc>
        <a:spcBef>
          <a:spcPct val="0"/>
        </a:spcBef>
        <a:buNone/>
        <a:defRPr sz="4267" kern="1200">
          <a:solidFill>
            <a:schemeClr val="accent1"/>
          </a:solidFill>
          <a:latin typeface="+mj-lt"/>
          <a:ea typeface="+mj-ea"/>
          <a:cs typeface="+mj-cs"/>
        </a:defRPr>
      </a:lvl1pPr>
    </p:titleStyle>
    <p:bodyStyle>
      <a:lvl1pPr marL="182886" indent="-146309" algn="l" defTabSz="731543" rtl="0" eaLnBrk="1" latinLnBrk="0" hangingPunct="1">
        <a:lnSpc>
          <a:spcPct val="90000"/>
        </a:lnSpc>
        <a:spcBef>
          <a:spcPts val="1067"/>
        </a:spcBef>
        <a:buClr>
          <a:schemeClr val="accent1"/>
        </a:buClr>
        <a:buSzPct val="80000"/>
        <a:buFont typeface="Corbel" pitchFamily="34" charset="0"/>
        <a:buChar char="•"/>
        <a:defRPr sz="2133" kern="1200">
          <a:solidFill>
            <a:schemeClr val="accent1"/>
          </a:solidFill>
          <a:latin typeface="+mn-lt"/>
          <a:ea typeface="+mn-ea"/>
          <a:cs typeface="+mn-cs"/>
        </a:defRPr>
      </a:lvl1pPr>
      <a:lvl2pPr marL="365771"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920" kern="1200">
          <a:solidFill>
            <a:schemeClr val="accent1"/>
          </a:solidFill>
          <a:latin typeface="+mn-lt"/>
          <a:ea typeface="+mn-ea"/>
          <a:cs typeface="+mn-cs"/>
        </a:defRPr>
      </a:lvl2pPr>
      <a:lvl3pPr marL="585234"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707" kern="1200">
          <a:solidFill>
            <a:schemeClr val="accent1"/>
          </a:solidFill>
          <a:latin typeface="+mn-lt"/>
          <a:ea typeface="+mn-ea"/>
          <a:cs typeface="+mn-cs"/>
        </a:defRPr>
      </a:lvl3pPr>
      <a:lvl4pPr marL="804697"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4pPr>
      <a:lvl5pPr marL="981492"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5pPr>
      <a:lvl6pPr marL="117337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6pPr>
      <a:lvl7pPr marL="138671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7pPr>
      <a:lvl8pPr marL="160005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8pPr>
      <a:lvl9pPr marL="181339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9pPr>
    </p:bodyStyle>
    <p:otherStyle>
      <a:defPPr>
        <a:defRPr lang="en-US"/>
      </a:defPPr>
      <a:lvl1pPr marL="0" algn="l" defTabSz="731543" rtl="0" eaLnBrk="1" latinLnBrk="0" hangingPunct="1">
        <a:defRPr sz="1440" kern="1200">
          <a:solidFill>
            <a:schemeClr val="tx1"/>
          </a:solidFill>
          <a:latin typeface="+mn-lt"/>
          <a:ea typeface="+mn-ea"/>
          <a:cs typeface="+mn-cs"/>
        </a:defRPr>
      </a:lvl1pPr>
      <a:lvl2pPr marL="365771" algn="l" defTabSz="731543" rtl="0" eaLnBrk="1" latinLnBrk="0" hangingPunct="1">
        <a:defRPr sz="1440" kern="1200">
          <a:solidFill>
            <a:schemeClr val="tx1"/>
          </a:solidFill>
          <a:latin typeface="+mn-lt"/>
          <a:ea typeface="+mn-ea"/>
          <a:cs typeface="+mn-cs"/>
        </a:defRPr>
      </a:lvl2pPr>
      <a:lvl3pPr marL="731543" algn="l" defTabSz="731543" rtl="0" eaLnBrk="1" latinLnBrk="0" hangingPunct="1">
        <a:defRPr sz="1440" kern="1200">
          <a:solidFill>
            <a:schemeClr val="tx1"/>
          </a:solidFill>
          <a:latin typeface="+mn-lt"/>
          <a:ea typeface="+mn-ea"/>
          <a:cs typeface="+mn-cs"/>
        </a:defRPr>
      </a:lvl3pPr>
      <a:lvl4pPr marL="1097314" algn="l" defTabSz="731543" rtl="0" eaLnBrk="1" latinLnBrk="0" hangingPunct="1">
        <a:defRPr sz="1440" kern="1200">
          <a:solidFill>
            <a:schemeClr val="tx1"/>
          </a:solidFill>
          <a:latin typeface="+mn-lt"/>
          <a:ea typeface="+mn-ea"/>
          <a:cs typeface="+mn-cs"/>
        </a:defRPr>
      </a:lvl4pPr>
      <a:lvl5pPr marL="1463086" algn="l" defTabSz="731543" rtl="0" eaLnBrk="1" latinLnBrk="0" hangingPunct="1">
        <a:defRPr sz="1440" kern="1200">
          <a:solidFill>
            <a:schemeClr val="tx1"/>
          </a:solidFill>
          <a:latin typeface="+mn-lt"/>
          <a:ea typeface="+mn-ea"/>
          <a:cs typeface="+mn-cs"/>
        </a:defRPr>
      </a:lvl5pPr>
      <a:lvl6pPr marL="1828857" algn="l" defTabSz="731543" rtl="0" eaLnBrk="1" latinLnBrk="0" hangingPunct="1">
        <a:defRPr sz="1440" kern="1200">
          <a:solidFill>
            <a:schemeClr val="tx1"/>
          </a:solidFill>
          <a:latin typeface="+mn-lt"/>
          <a:ea typeface="+mn-ea"/>
          <a:cs typeface="+mn-cs"/>
        </a:defRPr>
      </a:lvl6pPr>
      <a:lvl7pPr marL="2194629" algn="l" defTabSz="731543" rtl="0" eaLnBrk="1" latinLnBrk="0" hangingPunct="1">
        <a:defRPr sz="1440" kern="1200">
          <a:solidFill>
            <a:schemeClr val="tx1"/>
          </a:solidFill>
          <a:latin typeface="+mn-lt"/>
          <a:ea typeface="+mn-ea"/>
          <a:cs typeface="+mn-cs"/>
        </a:defRPr>
      </a:lvl7pPr>
      <a:lvl8pPr marL="2560400" algn="l" defTabSz="731543" rtl="0" eaLnBrk="1" latinLnBrk="0" hangingPunct="1">
        <a:defRPr sz="1440" kern="1200">
          <a:solidFill>
            <a:schemeClr val="tx1"/>
          </a:solidFill>
          <a:latin typeface="+mn-lt"/>
          <a:ea typeface="+mn-ea"/>
          <a:cs typeface="+mn-cs"/>
        </a:defRPr>
      </a:lvl8pPr>
      <a:lvl9pPr marL="2926171" algn="l" defTabSz="731543"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sp>
        <p:nvSpPr>
          <p:cNvPr id="3" name="TextBox 2">
            <a:extLst>
              <a:ext uri="{FF2B5EF4-FFF2-40B4-BE49-F238E27FC236}">
                <a16:creationId xmlns:a16="http://schemas.microsoft.com/office/drawing/2014/main" id="{ADAB7539-A5FB-4B4A-B3BD-18760EC7D965}"/>
              </a:ext>
            </a:extLst>
          </p:cNvPr>
          <p:cNvSpPr txBox="1"/>
          <p:nvPr/>
        </p:nvSpPr>
        <p:spPr>
          <a:xfrm>
            <a:off x="2212504" y="2289448"/>
            <a:ext cx="5544616" cy="923330"/>
          </a:xfrm>
          <a:prstGeom prst="rect">
            <a:avLst/>
          </a:prstGeom>
          <a:noFill/>
        </p:spPr>
        <p:txBody>
          <a:bodyPr wrap="square" rtlCol="0">
            <a:spAutoFit/>
          </a:bodyPr>
          <a:lstStyle/>
          <a:p>
            <a:r>
              <a:rPr lang="en-US" sz="5400" dirty="0"/>
              <a:t>Professional Ethics</a:t>
            </a:r>
            <a:endParaRPr lang="en-IN" sz="5400" dirty="0"/>
          </a:p>
        </p:txBody>
      </p:sp>
      <p:sp>
        <p:nvSpPr>
          <p:cNvPr id="4" name="TextBox 3">
            <a:extLst>
              <a:ext uri="{FF2B5EF4-FFF2-40B4-BE49-F238E27FC236}">
                <a16:creationId xmlns:a16="http://schemas.microsoft.com/office/drawing/2014/main" id="{592794A5-EA44-469B-B264-C0C8E74C9143}"/>
              </a:ext>
            </a:extLst>
          </p:cNvPr>
          <p:cNvSpPr txBox="1"/>
          <p:nvPr/>
        </p:nvSpPr>
        <p:spPr>
          <a:xfrm>
            <a:off x="5740896" y="5025752"/>
            <a:ext cx="3384376" cy="646331"/>
          </a:xfrm>
          <a:prstGeom prst="rect">
            <a:avLst/>
          </a:prstGeom>
          <a:noFill/>
        </p:spPr>
        <p:txBody>
          <a:bodyPr wrap="square" rtlCol="0">
            <a:spAutoFit/>
          </a:bodyPr>
          <a:lstStyle/>
          <a:p>
            <a:pPr algn="ctr"/>
            <a:r>
              <a:rPr lang="en-US" dirty="0"/>
              <a:t>       Vivek Garg</a:t>
            </a:r>
          </a:p>
          <a:p>
            <a:pPr algn="ctr"/>
            <a:r>
              <a:rPr lang="en-US" dirty="0"/>
              <a:t>Asst. Prof. CSVTU Bhilai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92D09-2641-4AAB-8CF6-FD495B87DE5E}"/>
              </a:ext>
            </a:extLst>
          </p:cNvPr>
          <p:cNvSpPr txBox="1"/>
          <p:nvPr/>
        </p:nvSpPr>
        <p:spPr>
          <a:xfrm>
            <a:off x="1636440" y="201216"/>
            <a:ext cx="5616624" cy="830997"/>
          </a:xfrm>
          <a:prstGeom prst="rect">
            <a:avLst/>
          </a:prstGeom>
          <a:noFill/>
        </p:spPr>
        <p:txBody>
          <a:bodyPr wrap="square" rtlCol="0">
            <a:spAutoFit/>
          </a:bodyPr>
          <a:lstStyle/>
          <a:p>
            <a:r>
              <a:rPr lang="en-US" sz="4800" dirty="0"/>
              <a:t>Professional Ethics</a:t>
            </a:r>
            <a:endParaRPr lang="en-IN" sz="4800" dirty="0"/>
          </a:p>
        </p:txBody>
      </p:sp>
      <p:sp>
        <p:nvSpPr>
          <p:cNvPr id="3" name="TextBox 2">
            <a:extLst>
              <a:ext uri="{FF2B5EF4-FFF2-40B4-BE49-F238E27FC236}">
                <a16:creationId xmlns:a16="http://schemas.microsoft.com/office/drawing/2014/main" id="{20843C71-C3FD-477A-B66C-B0485F347BC8}"/>
              </a:ext>
            </a:extLst>
          </p:cNvPr>
          <p:cNvSpPr txBox="1"/>
          <p:nvPr/>
        </p:nvSpPr>
        <p:spPr>
          <a:xfrm>
            <a:off x="268288" y="1209328"/>
            <a:ext cx="8712968" cy="5632311"/>
          </a:xfrm>
          <a:prstGeom prst="rect">
            <a:avLst/>
          </a:prstGeom>
          <a:noFill/>
        </p:spPr>
        <p:txBody>
          <a:bodyPr wrap="square" rtlCol="0">
            <a:spAutoFit/>
          </a:bodyPr>
          <a:lstStyle/>
          <a:p>
            <a:pPr algn="just"/>
            <a:r>
              <a:rPr lang="en-US" sz="2000" b="0" i="0" u="none" strike="noStrike" baseline="0" dirty="0">
                <a:latin typeface="Times New Roman" panose="02020603050405020304" pitchFamily="18" charset="0"/>
              </a:rPr>
              <a:t>Ethics is the word that refers to morals, values, and beliefs of the individuals, family or the society. The word has several meanings. Basically it is an activity and process of inquiry. Secondly, it is different from non-moral problems, when dealing with issues and controversies. Thirdly, ethics refers to a particular set of beliefs, attitudes, and habits of individuals or family or groups concerned with morals. Fourth, it is used to mean ‘morally correct’. </a:t>
            </a:r>
          </a:p>
          <a:p>
            <a:pPr algn="just"/>
            <a:endParaRPr lang="en-US" sz="2000" b="0" i="0" u="none" strike="noStrike" baseline="0" dirty="0">
              <a:latin typeface="Times New Roman" panose="02020603050405020304" pitchFamily="18" charset="0"/>
            </a:endParaRPr>
          </a:p>
          <a:p>
            <a:pPr algn="just"/>
            <a:r>
              <a:rPr lang="en-US" sz="2000" b="0" i="0" u="none" strike="noStrike" baseline="0" dirty="0">
                <a:latin typeface="Times New Roman" panose="02020603050405020304" pitchFamily="18" charset="0"/>
              </a:rPr>
              <a:t>                       The study on ethics helps to know the people’s beliefs, values, and morals, learn the good and bad of them, and practice them to maximize their well-being and happiness. It involves the inquiry on the existing situations, form judgments and resolve the issues. In addition, ethics tells us how to live, to respond to issues, through the duties, rights, responsibilities, and obligations. In religion, similar principles are included, but the reasoning on procedures is limited.</a:t>
            </a:r>
          </a:p>
          <a:p>
            <a:pPr algn="just"/>
            <a:endParaRPr lang="en-US" sz="2000" dirty="0">
              <a:latin typeface="Times New Roman" panose="02020603050405020304" pitchFamily="18" charset="0"/>
            </a:endParaRPr>
          </a:p>
          <a:p>
            <a:pPr algn="l"/>
            <a:r>
              <a:rPr lang="en-US" sz="2000" b="0" i="0" u="none" strike="noStrike" baseline="0" dirty="0">
                <a:latin typeface="Times New Roman" panose="02020603050405020304" pitchFamily="18" charset="0"/>
              </a:rPr>
              <a:t>The principles and practices of religions have varied from to time to time (history), region (geography, climatic conditions), religion, society, language, caste and creed. But ethics has grown to a large extent beyond the barriers listed above. In ethics, the focus is to study and apply the principles and practices, universally</a:t>
            </a:r>
            <a:endParaRPr lang="en-IN" sz="2000" dirty="0"/>
          </a:p>
        </p:txBody>
      </p:sp>
    </p:spTree>
    <p:extLst>
      <p:ext uri="{BB962C8B-B14F-4D97-AF65-F5344CB8AC3E}">
        <p14:creationId xmlns:p14="http://schemas.microsoft.com/office/powerpoint/2010/main" val="184916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8</TotalTime>
  <Words>259</Words>
  <Application>Microsoft Office PowerPoint</Application>
  <PresentationFormat>Custom</PresentationFormat>
  <Paragraphs>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Corbel</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Vivek Garg</cp:lastModifiedBy>
  <cp:revision>6</cp:revision>
  <dcterms:created xsi:type="dcterms:W3CDTF">2021-12-22T05:57:36Z</dcterms:created>
  <dcterms:modified xsi:type="dcterms:W3CDTF">2021-12-22T06:09:34Z</dcterms:modified>
  <cp:category/>
</cp:coreProperties>
</file>