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329181783" r:id="rId1"/>
  </p:sldMasterIdLst>
  <p:sldIdLst>
    <p:sldId id="274" r:id="rId2"/>
    <p:sldId id="257" r:id="rId3"/>
    <p:sldId id="258" r:id="rId4"/>
    <p:sldId id="27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753600" cy="5486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3547" y="0"/>
            <a:ext cx="9784928" cy="548497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153919" y="1496905"/>
            <a:ext cx="5452535" cy="1212426"/>
          </a:xfrm>
        </p:spPr>
        <p:txBody>
          <a:bodyPr anchor="b">
            <a:noAutofit/>
          </a:bodyPr>
          <a:lstStyle>
            <a:lvl1pPr algn="ctr">
              <a:defRPr sz="4320">
                <a:effectLst/>
              </a:defRPr>
            </a:lvl1pPr>
          </a:lstStyle>
          <a:p>
            <a:r>
              <a:rPr lang="en-US"/>
              <a:t>Click to edit Master title style</a:t>
            </a:r>
            <a:endParaRPr lang="en-US" dirty="0"/>
          </a:p>
        </p:txBody>
      </p:sp>
      <p:sp>
        <p:nvSpPr>
          <p:cNvPr id="3" name="Subtitle 2"/>
          <p:cNvSpPr>
            <a:spLocks noGrp="1"/>
          </p:cNvSpPr>
          <p:nvPr>
            <p:ph type="subTitle" idx="1"/>
          </p:nvPr>
        </p:nvSpPr>
        <p:spPr>
          <a:xfrm>
            <a:off x="2153919" y="2926077"/>
            <a:ext cx="5452535" cy="1056642"/>
          </a:xfrm>
        </p:spPr>
        <p:txBody>
          <a:bodyPr anchor="t">
            <a:normAutofit/>
          </a:bodyPr>
          <a:lstStyle>
            <a:lvl1pPr marL="0" indent="0" algn="ctr">
              <a:buNone/>
              <a:defRPr sz="1680">
                <a:solidFill>
                  <a:schemeClr val="tx1"/>
                </a:solidFill>
              </a:defRPr>
            </a:lvl1pPr>
            <a:lvl2pPr marL="365760" indent="0" algn="ctr">
              <a:buNone/>
              <a:defRPr>
                <a:solidFill>
                  <a:schemeClr val="tx1">
                    <a:tint val="75000"/>
                  </a:schemeClr>
                </a:solidFill>
              </a:defRPr>
            </a:lvl2pPr>
            <a:lvl3pPr marL="731520" indent="0" algn="ctr">
              <a:buNone/>
              <a:defRPr>
                <a:solidFill>
                  <a:schemeClr val="tx1">
                    <a:tint val="75000"/>
                  </a:schemeClr>
                </a:solidFill>
              </a:defRPr>
            </a:lvl3pPr>
            <a:lvl4pPr marL="1097280" indent="0" algn="ctr">
              <a:buNone/>
              <a:defRPr>
                <a:solidFill>
                  <a:schemeClr val="tx1">
                    <a:tint val="75000"/>
                  </a:schemeClr>
                </a:solidFill>
              </a:defRPr>
            </a:lvl4pPr>
            <a:lvl5pPr marL="1463040" indent="0" algn="ctr">
              <a:buNone/>
              <a:defRPr>
                <a:solidFill>
                  <a:schemeClr val="tx1">
                    <a:tint val="75000"/>
                  </a:schemeClr>
                </a:solidFill>
              </a:defRPr>
            </a:lvl5pPr>
            <a:lvl6pPr marL="1828800" indent="0" algn="ctr">
              <a:buNone/>
              <a:defRPr>
                <a:solidFill>
                  <a:schemeClr val="tx1">
                    <a:tint val="75000"/>
                  </a:schemeClr>
                </a:solidFill>
              </a:defRPr>
            </a:lvl6pPr>
            <a:lvl7pPr marL="2194560" indent="0" algn="ctr">
              <a:buNone/>
              <a:defRPr>
                <a:solidFill>
                  <a:schemeClr val="tx1">
                    <a:tint val="75000"/>
                  </a:schemeClr>
                </a:solidFill>
              </a:defRPr>
            </a:lvl7pPr>
            <a:lvl8pPr marL="2560320" indent="0" algn="ctr">
              <a:buNone/>
              <a:defRPr>
                <a:solidFill>
                  <a:schemeClr val="tx1">
                    <a:tint val="75000"/>
                  </a:schemeClr>
                </a:solidFill>
              </a:defRPr>
            </a:lvl8pPr>
            <a:lvl9pPr marL="29260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386586" y="4030130"/>
            <a:ext cx="717974" cy="223520"/>
          </a:xfrm>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a:xfrm>
            <a:off x="2153918" y="4030130"/>
            <a:ext cx="4171708" cy="223520"/>
          </a:xfrm>
        </p:spPr>
        <p:txBody>
          <a:bodyPr/>
          <a:lstStyle/>
          <a:p>
            <a:endParaRPr lang="en-US" dirty="0"/>
          </a:p>
        </p:txBody>
      </p:sp>
      <p:sp>
        <p:nvSpPr>
          <p:cNvPr id="6" name="Slide Number Placeholder 5"/>
          <p:cNvSpPr>
            <a:spLocks noGrp="1"/>
          </p:cNvSpPr>
          <p:nvPr>
            <p:ph type="sldNum" sz="quarter" idx="12"/>
          </p:nvPr>
        </p:nvSpPr>
        <p:spPr>
          <a:xfrm>
            <a:off x="7165520" y="4030130"/>
            <a:ext cx="440934" cy="22352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153919" y="2817705"/>
            <a:ext cx="545253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379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6321" y="3852332"/>
            <a:ext cx="7687733" cy="453390"/>
          </a:xfrm>
        </p:spPr>
        <p:txBody>
          <a:bodyPr anchor="b">
            <a:normAutofit/>
          </a:bodyPr>
          <a:lstStyle>
            <a:lvl1pPr algn="ctr">
              <a:defRPr sz="19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3141" y="833120"/>
            <a:ext cx="8084778" cy="2668695"/>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80"/>
            </a:lvl1pPr>
            <a:lvl2pPr marL="365760" indent="0">
              <a:buNone/>
              <a:defRPr sz="1280"/>
            </a:lvl2pPr>
            <a:lvl3pPr marL="731520" indent="0">
              <a:buNone/>
              <a:defRPr sz="1280"/>
            </a:lvl3pPr>
            <a:lvl4pPr marL="1097280" indent="0">
              <a:buNone/>
              <a:defRPr sz="1280"/>
            </a:lvl4pPr>
            <a:lvl5pPr marL="1463040" indent="0">
              <a:buNone/>
              <a:defRPr sz="1280"/>
            </a:lvl5pPr>
            <a:lvl6pPr marL="1828800" indent="0">
              <a:buNone/>
              <a:defRPr sz="1280"/>
            </a:lvl6pPr>
            <a:lvl7pPr marL="2194560" indent="0">
              <a:buNone/>
              <a:defRPr sz="1280"/>
            </a:lvl7pPr>
            <a:lvl8pPr marL="2560320" indent="0">
              <a:buNone/>
              <a:defRPr sz="1280"/>
            </a:lvl8pPr>
            <a:lvl9pPr marL="2926080" indent="0">
              <a:buNone/>
              <a:defRPr sz="1280"/>
            </a:lvl9pPr>
          </a:lstStyle>
          <a:p>
            <a:r>
              <a:rPr lang="en-US"/>
              <a:t>Click icon to add picture</a:t>
            </a:r>
            <a:endParaRPr lang="en-US" dirty="0"/>
          </a:p>
        </p:txBody>
      </p:sp>
      <p:sp>
        <p:nvSpPr>
          <p:cNvPr id="4" name="Text Placeholder 3"/>
          <p:cNvSpPr>
            <a:spLocks noGrp="1"/>
          </p:cNvSpPr>
          <p:nvPr>
            <p:ph type="body" sz="half" idx="2"/>
          </p:nvPr>
        </p:nvSpPr>
        <p:spPr>
          <a:xfrm>
            <a:off x="1036321" y="4305722"/>
            <a:ext cx="7687733" cy="394970"/>
          </a:xfrm>
        </p:spPr>
        <p:txBody>
          <a:bodyPr>
            <a:normAutofit/>
          </a:bodyPr>
          <a:lstStyle>
            <a:lvl1pPr marL="0" indent="0" algn="ctr">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8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43094" y="785706"/>
            <a:ext cx="7674186" cy="2363894"/>
          </a:xfrm>
        </p:spPr>
        <p:txBody>
          <a:bodyPr anchor="ctr">
            <a:normAutofit/>
          </a:bodyPr>
          <a:lstStyle>
            <a:lvl1pPr algn="ctr">
              <a:defRPr sz="2560" b="0" cap="none"/>
            </a:lvl1pPr>
          </a:lstStyle>
          <a:p>
            <a:r>
              <a:rPr lang="en-US"/>
              <a:t>Click to edit Master title style</a:t>
            </a:r>
            <a:endParaRPr lang="en-US" dirty="0"/>
          </a:p>
        </p:txBody>
      </p:sp>
      <p:sp>
        <p:nvSpPr>
          <p:cNvPr id="3" name="Text Placeholder 2"/>
          <p:cNvSpPr>
            <a:spLocks noGrp="1"/>
          </p:cNvSpPr>
          <p:nvPr>
            <p:ph type="body" idx="1"/>
          </p:nvPr>
        </p:nvSpPr>
        <p:spPr>
          <a:xfrm>
            <a:off x="1043094" y="3474719"/>
            <a:ext cx="7674186" cy="1225974"/>
          </a:xfrm>
        </p:spPr>
        <p:txBody>
          <a:bodyPr anchor="ctr">
            <a:normAutofit/>
          </a:bodyPr>
          <a:lstStyle>
            <a:lvl1pPr marL="0" indent="0" algn="ctr">
              <a:buNone/>
              <a:defRPr sz="160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116935" y="3312159"/>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509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6971" y="785706"/>
            <a:ext cx="7437118" cy="1896534"/>
          </a:xfrm>
        </p:spPr>
        <p:txBody>
          <a:bodyPr anchor="ctr">
            <a:normAutofit/>
          </a:bodyPr>
          <a:lstStyle>
            <a:lvl1pPr algn="ctr">
              <a:defRPr sz="256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39849" y="2682240"/>
            <a:ext cx="7071362" cy="467360"/>
          </a:xfrm>
        </p:spPr>
        <p:txBody>
          <a:bodyPr anchor="ctr">
            <a:normAutofit/>
          </a:bodyPr>
          <a:lstStyle>
            <a:lvl1pPr marL="0" indent="0" algn="r">
              <a:buFontTx/>
              <a:buNone/>
              <a:defRPr sz="1600"/>
            </a:lvl1pPr>
            <a:lvl2pPr marL="365760" indent="0">
              <a:buFontTx/>
              <a:buNone/>
              <a:defRPr/>
            </a:lvl2pPr>
            <a:lvl3pPr marL="731520" indent="0">
              <a:buFontTx/>
              <a:buNone/>
              <a:defRPr/>
            </a:lvl3pPr>
            <a:lvl4pPr marL="1097280" indent="0">
              <a:buFontTx/>
              <a:buNone/>
              <a:defRPr/>
            </a:lvl4pPr>
            <a:lvl5pPr marL="1463040" indent="0">
              <a:buFontTx/>
              <a:buNone/>
              <a:defRPr/>
            </a:lvl5pPr>
          </a:lstStyle>
          <a:p>
            <a:pPr lvl="0"/>
            <a:r>
              <a:rPr lang="en-US"/>
              <a:t>Click to edit Master text styles</a:t>
            </a:r>
          </a:p>
        </p:txBody>
      </p:sp>
      <p:sp>
        <p:nvSpPr>
          <p:cNvPr id="3" name="Text Placeholder 2"/>
          <p:cNvSpPr>
            <a:spLocks noGrp="1"/>
          </p:cNvSpPr>
          <p:nvPr>
            <p:ph type="body" idx="1"/>
          </p:nvPr>
        </p:nvSpPr>
        <p:spPr>
          <a:xfrm>
            <a:off x="1036321" y="3474719"/>
            <a:ext cx="7687733" cy="1225974"/>
          </a:xfrm>
        </p:spPr>
        <p:txBody>
          <a:bodyPr anchor="ctr">
            <a:normAutofit/>
          </a:bodyPr>
          <a:lstStyle>
            <a:lvl1pPr marL="0" indent="0" algn="ctr">
              <a:buNone/>
              <a:defRPr sz="160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689610" y="703969"/>
            <a:ext cx="487680" cy="467821"/>
          </a:xfrm>
          <a:prstGeom prst="rect">
            <a:avLst/>
          </a:prstGeom>
        </p:spPr>
        <p:txBody>
          <a:bodyPr vert="horz" lIns="73152" tIns="36576" rIns="73152" bIns="36576" rtlCol="0" anchor="ctr">
            <a:noAutofit/>
          </a:bodyPr>
          <a:lstStyle/>
          <a:p>
            <a:pPr lvl="0"/>
            <a:r>
              <a:rPr lang="en-US" sz="6400" dirty="0">
                <a:solidFill>
                  <a:schemeClr val="tx1"/>
                </a:solidFill>
                <a:effectLst/>
              </a:rPr>
              <a:t>“</a:t>
            </a:r>
          </a:p>
        </p:txBody>
      </p:sp>
      <p:sp>
        <p:nvSpPr>
          <p:cNvPr id="15" name="TextBox 14"/>
          <p:cNvSpPr txBox="1"/>
          <p:nvPr/>
        </p:nvSpPr>
        <p:spPr>
          <a:xfrm>
            <a:off x="8480214" y="2262296"/>
            <a:ext cx="487680" cy="467821"/>
          </a:xfrm>
          <a:prstGeom prst="rect">
            <a:avLst/>
          </a:prstGeom>
        </p:spPr>
        <p:txBody>
          <a:bodyPr vert="horz" lIns="73152" tIns="36576" rIns="73152" bIns="36576" rtlCol="0" anchor="ctr">
            <a:noAutofit/>
          </a:bodyPr>
          <a:lstStyle/>
          <a:p>
            <a:pPr lvl="0" algn="r"/>
            <a:r>
              <a:rPr lang="en-US" sz="6400" dirty="0">
                <a:solidFill>
                  <a:schemeClr val="tx1"/>
                </a:solidFill>
                <a:effectLst/>
              </a:rPr>
              <a:t>”</a:t>
            </a:r>
          </a:p>
        </p:txBody>
      </p:sp>
      <p:cxnSp>
        <p:nvCxnSpPr>
          <p:cNvPr id="19" name="Straight Connector 18"/>
          <p:cNvCxnSpPr/>
          <p:nvPr/>
        </p:nvCxnSpPr>
        <p:spPr>
          <a:xfrm>
            <a:off x="1116935" y="3312159"/>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698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6322" y="2646865"/>
            <a:ext cx="7687734" cy="1175040"/>
          </a:xfrm>
        </p:spPr>
        <p:txBody>
          <a:bodyPr anchor="b">
            <a:normAutofit/>
          </a:bodyPr>
          <a:lstStyle>
            <a:lvl1pPr algn="l">
              <a:defRPr sz="2560" b="0" cap="none"/>
            </a:lvl1pPr>
          </a:lstStyle>
          <a:p>
            <a:r>
              <a:rPr lang="en-US"/>
              <a:t>Click to edit Master title style</a:t>
            </a:r>
            <a:endParaRPr lang="en-US" dirty="0"/>
          </a:p>
        </p:txBody>
      </p:sp>
      <p:sp>
        <p:nvSpPr>
          <p:cNvPr id="3" name="Text Placeholder 2"/>
          <p:cNvSpPr>
            <a:spLocks noGrp="1"/>
          </p:cNvSpPr>
          <p:nvPr>
            <p:ph type="body" idx="1"/>
          </p:nvPr>
        </p:nvSpPr>
        <p:spPr>
          <a:xfrm>
            <a:off x="1036321" y="3821905"/>
            <a:ext cx="7687734" cy="688320"/>
          </a:xfrm>
        </p:spPr>
        <p:txBody>
          <a:bodyPr anchor="t">
            <a:normAutofit/>
          </a:bodyPr>
          <a:lstStyle>
            <a:lvl1pPr marL="0" indent="0" algn="l">
              <a:buNone/>
              <a:defRPr sz="160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6197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6971" y="785706"/>
            <a:ext cx="7437118" cy="1794934"/>
          </a:xfrm>
        </p:spPr>
        <p:txBody>
          <a:bodyPr anchor="ctr">
            <a:normAutofit/>
          </a:bodyPr>
          <a:lstStyle>
            <a:lvl1pPr algn="ctr">
              <a:defRPr sz="256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036321" y="2911450"/>
            <a:ext cx="7687734" cy="709574"/>
          </a:xfrm>
        </p:spPr>
        <p:txBody>
          <a:bodyPr anchor="b">
            <a:normAutofit/>
          </a:bodyPr>
          <a:lstStyle>
            <a:lvl1pPr marL="0" indent="0" algn="l">
              <a:spcBef>
                <a:spcPts val="0"/>
              </a:spcBef>
              <a:buNone/>
              <a:defRPr sz="192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036321" y="3623734"/>
            <a:ext cx="7687734" cy="1076960"/>
          </a:xfrm>
        </p:spPr>
        <p:txBody>
          <a:bodyPr anchor="t">
            <a:normAutofit/>
          </a:bodyPr>
          <a:lstStyle>
            <a:lvl1pPr marL="0" indent="0" algn="l">
              <a:buNone/>
              <a:defRPr sz="144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89610" y="703969"/>
            <a:ext cx="487680" cy="467821"/>
          </a:xfrm>
          <a:prstGeom prst="rect">
            <a:avLst/>
          </a:prstGeom>
        </p:spPr>
        <p:txBody>
          <a:bodyPr vert="horz" lIns="73152" tIns="36576" rIns="73152" bIns="36576" rtlCol="0" anchor="ctr">
            <a:noAutofit/>
          </a:bodyPr>
          <a:lstStyle/>
          <a:p>
            <a:pPr lvl="0"/>
            <a:r>
              <a:rPr lang="en-US" sz="6400" dirty="0">
                <a:solidFill>
                  <a:schemeClr val="tx1"/>
                </a:solidFill>
                <a:effectLst/>
              </a:rPr>
              <a:t>“</a:t>
            </a:r>
          </a:p>
        </p:txBody>
      </p:sp>
      <p:sp>
        <p:nvSpPr>
          <p:cNvPr id="13" name="TextBox 12"/>
          <p:cNvSpPr txBox="1"/>
          <p:nvPr/>
        </p:nvSpPr>
        <p:spPr>
          <a:xfrm>
            <a:off x="8480214" y="2079409"/>
            <a:ext cx="487680" cy="467821"/>
          </a:xfrm>
          <a:prstGeom prst="rect">
            <a:avLst/>
          </a:prstGeom>
        </p:spPr>
        <p:txBody>
          <a:bodyPr vert="horz" lIns="73152" tIns="36576" rIns="73152" bIns="36576" rtlCol="0" anchor="ctr">
            <a:noAutofit/>
          </a:bodyPr>
          <a:lstStyle/>
          <a:p>
            <a:pPr lvl="0" algn="r"/>
            <a:r>
              <a:rPr lang="en-US" sz="6400" dirty="0">
                <a:solidFill>
                  <a:schemeClr val="tx1"/>
                </a:solidFill>
                <a:effectLst/>
              </a:rPr>
              <a:t>”</a:t>
            </a:r>
          </a:p>
        </p:txBody>
      </p:sp>
      <p:cxnSp>
        <p:nvCxnSpPr>
          <p:cNvPr id="26" name="Straight Connector 25"/>
          <p:cNvCxnSpPr/>
          <p:nvPr/>
        </p:nvCxnSpPr>
        <p:spPr>
          <a:xfrm>
            <a:off x="1116935" y="2743200"/>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3973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36321" y="785706"/>
            <a:ext cx="7687733" cy="179493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036321" y="2904135"/>
            <a:ext cx="7687734" cy="672998"/>
          </a:xfrm>
        </p:spPr>
        <p:txBody>
          <a:bodyPr anchor="b">
            <a:normAutofit/>
          </a:bodyPr>
          <a:lstStyle>
            <a:lvl1pPr marL="0" indent="0" algn="l">
              <a:spcBef>
                <a:spcPts val="0"/>
              </a:spcBef>
              <a:buNone/>
              <a:defRPr sz="224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036320" y="3576319"/>
            <a:ext cx="7687736" cy="1124374"/>
          </a:xfrm>
        </p:spPr>
        <p:txBody>
          <a:bodyPr anchor="t">
            <a:normAutofit/>
          </a:bodyPr>
          <a:lstStyle>
            <a:lvl1pPr marL="0" indent="0" algn="l">
              <a:buNone/>
              <a:defRPr sz="144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116935" y="2743200"/>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930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116935" y="1937173"/>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4569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9485" y="785705"/>
            <a:ext cx="1512716" cy="39149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6319" y="785706"/>
            <a:ext cx="5946420" cy="391498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7091112" y="792480"/>
            <a:ext cx="0" cy="390144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015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1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116935" y="1937173"/>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61115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12055" y="1402085"/>
            <a:ext cx="6526950" cy="1458011"/>
          </a:xfrm>
        </p:spPr>
        <p:txBody>
          <a:bodyPr anchor="b">
            <a:normAutofit/>
          </a:bodyPr>
          <a:lstStyle>
            <a:lvl1pPr algn="ctr">
              <a:defRPr sz="3520" b="0" cap="none"/>
            </a:lvl1pPr>
          </a:lstStyle>
          <a:p>
            <a:r>
              <a:rPr lang="en-US"/>
              <a:t>Click to edit Master title style</a:t>
            </a:r>
            <a:endParaRPr lang="en-US" dirty="0"/>
          </a:p>
        </p:txBody>
      </p:sp>
      <p:sp>
        <p:nvSpPr>
          <p:cNvPr id="3" name="Text Placeholder 2"/>
          <p:cNvSpPr>
            <a:spLocks noGrp="1"/>
          </p:cNvSpPr>
          <p:nvPr>
            <p:ph type="body" idx="1"/>
          </p:nvPr>
        </p:nvSpPr>
        <p:spPr>
          <a:xfrm>
            <a:off x="1612054" y="3076841"/>
            <a:ext cx="6526952" cy="763638"/>
          </a:xfrm>
        </p:spPr>
        <p:txBody>
          <a:bodyPr anchor="t">
            <a:normAutofit/>
          </a:bodyPr>
          <a:lstStyle>
            <a:lvl1pPr marL="0" indent="0" algn="ctr">
              <a:buNone/>
              <a:defRPr sz="1920">
                <a:solidFill>
                  <a:schemeClr val="tx1"/>
                </a:solidFill>
              </a:defRPr>
            </a:lvl1pPr>
            <a:lvl2pPr marL="365760" indent="0">
              <a:buNone/>
              <a:defRPr sz="1440">
                <a:solidFill>
                  <a:schemeClr val="tx1">
                    <a:tint val="75000"/>
                  </a:schemeClr>
                </a:solidFill>
              </a:defRPr>
            </a:lvl2pPr>
            <a:lvl3pPr marL="731520" indent="0">
              <a:buNone/>
              <a:defRPr sz="1280">
                <a:solidFill>
                  <a:schemeClr val="tx1">
                    <a:tint val="75000"/>
                  </a:schemeClr>
                </a:solidFill>
              </a:defRPr>
            </a:lvl3pPr>
            <a:lvl4pPr marL="1097280" indent="0">
              <a:buNone/>
              <a:defRPr sz="1120">
                <a:solidFill>
                  <a:schemeClr val="tx1">
                    <a:tint val="75000"/>
                  </a:schemeClr>
                </a:solidFill>
              </a:defRPr>
            </a:lvl4pPr>
            <a:lvl5pPr marL="1463040" indent="0">
              <a:buNone/>
              <a:defRPr sz="1120">
                <a:solidFill>
                  <a:schemeClr val="tx1">
                    <a:tint val="75000"/>
                  </a:schemeClr>
                </a:solidFill>
              </a:defRPr>
            </a:lvl5pPr>
            <a:lvl6pPr marL="1828800" indent="0">
              <a:buNone/>
              <a:defRPr sz="1120">
                <a:solidFill>
                  <a:schemeClr val="tx1">
                    <a:tint val="75000"/>
                  </a:schemeClr>
                </a:solidFill>
              </a:defRPr>
            </a:lvl6pPr>
            <a:lvl7pPr marL="2194560" indent="0">
              <a:buNone/>
              <a:defRPr sz="1120">
                <a:solidFill>
                  <a:schemeClr val="tx1">
                    <a:tint val="75000"/>
                  </a:schemeClr>
                </a:solidFill>
              </a:defRPr>
            </a:lvl7pPr>
            <a:lvl8pPr marL="2560320" indent="0">
              <a:buNone/>
              <a:defRPr sz="1120">
                <a:solidFill>
                  <a:schemeClr val="tx1">
                    <a:tint val="75000"/>
                  </a:schemeClr>
                </a:solidFill>
              </a:defRPr>
            </a:lvl8pPr>
            <a:lvl9pPr marL="2926080" indent="0">
              <a:buNone/>
              <a:defRPr sz="1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610178" y="2968468"/>
            <a:ext cx="65307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3851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116935" y="1937173"/>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8759" y="2048256"/>
            <a:ext cx="3774643" cy="264810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5075" y="2048256"/>
            <a:ext cx="3774643" cy="264810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7874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36320" y="2126826"/>
            <a:ext cx="3774643" cy="461010"/>
          </a:xfrm>
        </p:spPr>
        <p:txBody>
          <a:bodyPr anchor="b">
            <a:noAutofit/>
          </a:bodyPr>
          <a:lstStyle>
            <a:lvl1pPr marL="0" indent="0">
              <a:spcBef>
                <a:spcPts val="538"/>
              </a:spcBef>
              <a:spcAft>
                <a:spcPts val="480"/>
              </a:spcAft>
              <a:buNone/>
              <a:defRPr sz="2240" b="0">
                <a:solidFill>
                  <a:schemeClr val="accent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1036320" y="2594610"/>
            <a:ext cx="3774643" cy="210608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44536" y="2126826"/>
            <a:ext cx="3774643" cy="461010"/>
          </a:xfrm>
        </p:spPr>
        <p:txBody>
          <a:bodyPr anchor="b">
            <a:noAutofit/>
          </a:bodyPr>
          <a:lstStyle>
            <a:lvl1pPr marL="0" indent="0">
              <a:spcBef>
                <a:spcPts val="538"/>
              </a:spcBef>
              <a:spcAft>
                <a:spcPts val="480"/>
              </a:spcAft>
              <a:buNone/>
              <a:defRPr sz="2240" b="0">
                <a:solidFill>
                  <a:schemeClr val="accent1"/>
                </a:solidFill>
              </a:defRPr>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4944536" y="2594610"/>
            <a:ext cx="3774643" cy="210608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116935" y="1937173"/>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4261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116935" y="1937173"/>
            <a:ext cx="752583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28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61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5049" y="1110827"/>
            <a:ext cx="2974764" cy="1097280"/>
          </a:xfrm>
        </p:spPr>
        <p:txBody>
          <a:bodyPr anchor="b">
            <a:normAutofit/>
          </a:bodyPr>
          <a:lstStyle>
            <a:lvl1pPr algn="ctr">
              <a:defRPr sz="1920" b="0"/>
            </a:lvl1pPr>
          </a:lstStyle>
          <a:p>
            <a:r>
              <a:rPr lang="en-US"/>
              <a:t>Click to edit Master title style</a:t>
            </a:r>
            <a:endParaRPr lang="en-US" dirty="0"/>
          </a:p>
        </p:txBody>
      </p:sp>
      <p:sp>
        <p:nvSpPr>
          <p:cNvPr id="3" name="Content Placeholder 2"/>
          <p:cNvSpPr>
            <a:spLocks noGrp="1"/>
          </p:cNvSpPr>
          <p:nvPr>
            <p:ph idx="1"/>
          </p:nvPr>
        </p:nvSpPr>
        <p:spPr>
          <a:xfrm>
            <a:off x="4334934" y="785705"/>
            <a:ext cx="4375573" cy="3914988"/>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5049" y="2424852"/>
            <a:ext cx="2974764" cy="1950723"/>
          </a:xfrm>
        </p:spPr>
        <p:txBody>
          <a:bodyPr anchor="t">
            <a:normAutofit/>
          </a:bodyPr>
          <a:lstStyle>
            <a:lvl1pPr marL="0" indent="0" algn="ctr">
              <a:buNone/>
              <a:defRPr sz="128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116935" y="2330026"/>
            <a:ext cx="28115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859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6319" y="1507066"/>
            <a:ext cx="4993453" cy="1097280"/>
          </a:xfrm>
        </p:spPr>
        <p:txBody>
          <a:bodyPr anchor="b">
            <a:normAutofit/>
          </a:bodyPr>
          <a:lstStyle>
            <a:lvl1pPr algn="ctr">
              <a:defRPr sz="224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475865" y="833120"/>
            <a:ext cx="2450678" cy="382016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80"/>
            </a:lvl1pPr>
            <a:lvl2pPr marL="365760" indent="0">
              <a:buNone/>
              <a:defRPr sz="1280"/>
            </a:lvl2pPr>
            <a:lvl3pPr marL="731520" indent="0">
              <a:buNone/>
              <a:defRPr sz="1280"/>
            </a:lvl3pPr>
            <a:lvl4pPr marL="1097280" indent="0">
              <a:buNone/>
              <a:defRPr sz="1280"/>
            </a:lvl4pPr>
            <a:lvl5pPr marL="1463040" indent="0">
              <a:buNone/>
              <a:defRPr sz="1280"/>
            </a:lvl5pPr>
            <a:lvl6pPr marL="1828800" indent="0">
              <a:buNone/>
              <a:defRPr sz="1280"/>
            </a:lvl6pPr>
            <a:lvl7pPr marL="2194560" indent="0">
              <a:buNone/>
              <a:defRPr sz="1280"/>
            </a:lvl7pPr>
            <a:lvl8pPr marL="2560320" indent="0">
              <a:buNone/>
              <a:defRPr sz="1280"/>
            </a:lvl8pPr>
            <a:lvl9pPr marL="2926080" indent="0">
              <a:buNone/>
              <a:defRPr sz="1280"/>
            </a:lvl9pPr>
          </a:lstStyle>
          <a:p>
            <a:r>
              <a:rPr lang="en-US"/>
              <a:t>Click icon to add picture</a:t>
            </a:r>
            <a:endParaRPr lang="en-US" dirty="0"/>
          </a:p>
        </p:txBody>
      </p:sp>
      <p:sp>
        <p:nvSpPr>
          <p:cNvPr id="4" name="Text Placeholder 3"/>
          <p:cNvSpPr>
            <a:spLocks noGrp="1"/>
          </p:cNvSpPr>
          <p:nvPr>
            <p:ph type="body" sz="half" idx="2"/>
          </p:nvPr>
        </p:nvSpPr>
        <p:spPr>
          <a:xfrm>
            <a:off x="1036319" y="2604346"/>
            <a:ext cx="4993453" cy="1463040"/>
          </a:xfrm>
        </p:spPr>
        <p:txBody>
          <a:bodyPr anchor="t">
            <a:normAutofit/>
          </a:bodyPr>
          <a:lstStyle>
            <a:lvl1pPr marL="0" indent="0" algn="ctr">
              <a:buNone/>
              <a:defRPr sz="144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217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2589" y="0"/>
            <a:ext cx="9783970" cy="548497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036322" y="785706"/>
            <a:ext cx="7680957" cy="1043094"/>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6321" y="2045546"/>
            <a:ext cx="7680957" cy="2655149"/>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42001" y="4775200"/>
            <a:ext cx="1280160" cy="223520"/>
          </a:xfrm>
          <a:prstGeom prst="rect">
            <a:avLst/>
          </a:prstGeom>
        </p:spPr>
        <p:txBody>
          <a:bodyPr vert="horz" lIns="91440" tIns="45720" rIns="91440" bIns="45720" rtlCol="0" anchor="ctr"/>
          <a:lstStyle>
            <a:lvl1pPr algn="r">
              <a:defRPr sz="800" b="0" i="0">
                <a:solidFill>
                  <a:schemeClr val="tx1"/>
                </a:solidFill>
                <a:effectLst/>
                <a:latin typeface="+mn-lt"/>
              </a:defRPr>
            </a:lvl1pPr>
          </a:lstStyle>
          <a:p>
            <a:fld id="{B61BEF0D-F0BB-DE4B-95CE-6DB70DBA9567}" type="datetimeFigureOut">
              <a:rPr lang="en-US" smtClean="0"/>
              <a:pPr/>
              <a:t>12/22/2021</a:t>
            </a:fld>
            <a:endParaRPr lang="en-US" dirty="0"/>
          </a:p>
        </p:txBody>
      </p:sp>
      <p:sp>
        <p:nvSpPr>
          <p:cNvPr id="5" name="Footer Placeholder 4"/>
          <p:cNvSpPr>
            <a:spLocks noGrp="1"/>
          </p:cNvSpPr>
          <p:nvPr>
            <p:ph type="ftr" sz="quarter" idx="3"/>
          </p:nvPr>
        </p:nvSpPr>
        <p:spPr>
          <a:xfrm>
            <a:off x="1036321" y="4775200"/>
            <a:ext cx="5844720" cy="223520"/>
          </a:xfrm>
          <a:prstGeom prst="rect">
            <a:avLst/>
          </a:prstGeom>
        </p:spPr>
        <p:txBody>
          <a:bodyPr vert="horz" lIns="91440" tIns="45720" rIns="91440" bIns="45720" rtlCol="0" anchor="ctr"/>
          <a:lstStyle>
            <a:lvl1pPr algn="l">
              <a:defRPr sz="8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83121" y="4775200"/>
            <a:ext cx="434158" cy="223520"/>
          </a:xfrm>
          <a:prstGeom prst="rect">
            <a:avLst/>
          </a:prstGeom>
        </p:spPr>
        <p:txBody>
          <a:bodyPr vert="horz" lIns="91440" tIns="45720" rIns="91440" bIns="45720" rtlCol="0" anchor="ctr"/>
          <a:lstStyle>
            <a:lvl1pPr algn="r">
              <a:defRPr sz="8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8861625"/>
      </p:ext>
    </p:extLst>
  </p:cSld>
  <p:clrMap bg1="lt1" tx1="dk1" bg2="lt2" tx2="dk2" accent1="accent1" accent2="accent2" accent3="accent3" accent4="accent4" accent5="accent5" accent6="accent6" hlink="hlink" folHlink="folHlink"/>
  <p:sldLayoutIdLst>
    <p:sldLayoutId id="2329181784" r:id="rId1"/>
    <p:sldLayoutId id="2329181785" r:id="rId2"/>
    <p:sldLayoutId id="2329181786" r:id="rId3"/>
    <p:sldLayoutId id="2329181787" r:id="rId4"/>
    <p:sldLayoutId id="2329181788" r:id="rId5"/>
    <p:sldLayoutId id="2329181789" r:id="rId6"/>
    <p:sldLayoutId id="2329181790" r:id="rId7"/>
    <p:sldLayoutId id="2329181791" r:id="rId8"/>
    <p:sldLayoutId id="2329181792" r:id="rId9"/>
    <p:sldLayoutId id="2329181793" r:id="rId10"/>
    <p:sldLayoutId id="2329181794" r:id="rId11"/>
    <p:sldLayoutId id="2329181795" r:id="rId12"/>
    <p:sldLayoutId id="2329181796" r:id="rId13"/>
    <p:sldLayoutId id="2329181797" r:id="rId14"/>
    <p:sldLayoutId id="2329181798" r:id="rId15"/>
    <p:sldLayoutId id="2329181799" r:id="rId16"/>
    <p:sldLayoutId id="2329181800" r:id="rId17"/>
    <p:sldLayoutId id="2329181801" r:id="rId18"/>
  </p:sldLayoutIdLst>
  <p:txStyles>
    <p:titleStyle>
      <a:lvl1pPr algn="ctr" defTabSz="365760" rtl="0" eaLnBrk="1" latinLnBrk="0" hangingPunct="1">
        <a:spcBef>
          <a:spcPct val="0"/>
        </a:spcBef>
        <a:buNone/>
        <a:defRPr sz="352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365760" rtl="0" eaLnBrk="1" latinLnBrk="0" hangingPunct="1">
        <a:spcBef>
          <a:spcPct val="20000"/>
        </a:spcBef>
        <a:spcAft>
          <a:spcPts val="48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1pPr>
      <a:lvl2pPr marL="594360" indent="-228600" algn="l" defTabSz="365760" rtl="0" eaLnBrk="1" latinLnBrk="0" hangingPunct="1">
        <a:spcBef>
          <a:spcPct val="20000"/>
        </a:spcBef>
        <a:spcAft>
          <a:spcPts val="48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960120" indent="-228600" algn="l" defTabSz="365760" rtl="0" eaLnBrk="1" latinLnBrk="0" hangingPunct="1">
        <a:spcBef>
          <a:spcPct val="20000"/>
        </a:spcBef>
        <a:spcAft>
          <a:spcPts val="480"/>
        </a:spcAft>
        <a:buClr>
          <a:schemeClr val="accent1"/>
        </a:buClr>
        <a:buSzPct val="115000"/>
        <a:buFont typeface="Arial"/>
        <a:buChar char="•"/>
        <a:defRPr sz="1440" kern="1200" cap="none">
          <a:solidFill>
            <a:schemeClr val="tx1">
              <a:lumMod val="85000"/>
              <a:lumOff val="15000"/>
            </a:schemeClr>
          </a:solidFill>
          <a:effectLst/>
          <a:latin typeface="+mn-lt"/>
          <a:ea typeface="+mn-ea"/>
          <a:cs typeface="+mn-cs"/>
        </a:defRPr>
      </a:lvl3pPr>
      <a:lvl4pPr marL="1234440" indent="-137160" algn="l" defTabSz="365760" rtl="0" eaLnBrk="1" latinLnBrk="0" hangingPunct="1">
        <a:spcBef>
          <a:spcPct val="20000"/>
        </a:spcBef>
        <a:spcAft>
          <a:spcPts val="480"/>
        </a:spcAft>
        <a:buClr>
          <a:schemeClr val="accent1"/>
        </a:buClr>
        <a:buSzPct val="115000"/>
        <a:buFont typeface="Arial"/>
        <a:buChar char="•"/>
        <a:defRPr sz="1280" kern="1200" cap="none">
          <a:solidFill>
            <a:schemeClr val="tx1">
              <a:lumMod val="85000"/>
              <a:lumOff val="15000"/>
            </a:schemeClr>
          </a:solidFill>
          <a:effectLst/>
          <a:latin typeface="+mn-lt"/>
          <a:ea typeface="+mn-ea"/>
          <a:cs typeface="+mn-cs"/>
        </a:defRPr>
      </a:lvl4pPr>
      <a:lvl5pPr marL="1600200" indent="-137160" algn="l" defTabSz="365760" rtl="0" eaLnBrk="1" latinLnBrk="0" hangingPunct="1">
        <a:spcBef>
          <a:spcPct val="20000"/>
        </a:spcBef>
        <a:spcAft>
          <a:spcPts val="480"/>
        </a:spcAft>
        <a:buClr>
          <a:schemeClr val="accent1"/>
        </a:buClr>
        <a:buSzPct val="115000"/>
        <a:buFont typeface="Arial"/>
        <a:buChar char="•"/>
        <a:defRPr sz="1120" kern="1200" cap="none">
          <a:solidFill>
            <a:schemeClr val="tx1">
              <a:lumMod val="85000"/>
              <a:lumOff val="15000"/>
            </a:schemeClr>
          </a:solidFill>
          <a:effectLst/>
          <a:latin typeface="+mn-lt"/>
          <a:ea typeface="+mn-ea"/>
          <a:cs typeface="+mn-cs"/>
        </a:defRPr>
      </a:lvl5pPr>
      <a:lvl6pPr marL="2011680" indent="-182880" algn="l" defTabSz="365760" rtl="0" eaLnBrk="1" latinLnBrk="0" hangingPunct="1">
        <a:spcBef>
          <a:spcPct val="20000"/>
        </a:spcBef>
        <a:spcAft>
          <a:spcPts val="480"/>
        </a:spcAft>
        <a:buClr>
          <a:schemeClr val="accent1"/>
        </a:buClr>
        <a:buSzPct val="115000"/>
        <a:buFont typeface="Arial"/>
        <a:buChar char="•"/>
        <a:defRPr sz="1120" kern="1200" cap="none">
          <a:solidFill>
            <a:schemeClr val="tx1">
              <a:lumMod val="85000"/>
              <a:lumOff val="15000"/>
            </a:schemeClr>
          </a:solidFill>
          <a:effectLst/>
          <a:latin typeface="+mn-lt"/>
          <a:ea typeface="+mn-ea"/>
          <a:cs typeface="+mn-cs"/>
        </a:defRPr>
      </a:lvl6pPr>
      <a:lvl7pPr marL="2377440" indent="-182880" algn="l" defTabSz="365760" rtl="0" eaLnBrk="1" latinLnBrk="0" hangingPunct="1">
        <a:spcBef>
          <a:spcPct val="20000"/>
        </a:spcBef>
        <a:spcAft>
          <a:spcPts val="480"/>
        </a:spcAft>
        <a:buClr>
          <a:schemeClr val="accent1"/>
        </a:buClr>
        <a:buSzPct val="115000"/>
        <a:buFont typeface="Arial"/>
        <a:buChar char="•"/>
        <a:defRPr sz="1120" kern="1200" cap="none">
          <a:solidFill>
            <a:schemeClr val="tx1">
              <a:lumMod val="85000"/>
              <a:lumOff val="15000"/>
            </a:schemeClr>
          </a:solidFill>
          <a:effectLst/>
          <a:latin typeface="+mn-lt"/>
          <a:ea typeface="+mn-ea"/>
          <a:cs typeface="+mn-cs"/>
        </a:defRPr>
      </a:lvl7pPr>
      <a:lvl8pPr marL="2743200" indent="-182880" algn="l" defTabSz="365760" rtl="0" eaLnBrk="1" latinLnBrk="0" hangingPunct="1">
        <a:spcBef>
          <a:spcPct val="20000"/>
        </a:spcBef>
        <a:spcAft>
          <a:spcPts val="480"/>
        </a:spcAft>
        <a:buClr>
          <a:schemeClr val="accent1"/>
        </a:buClr>
        <a:buSzPct val="115000"/>
        <a:buFont typeface="Arial"/>
        <a:buChar char="•"/>
        <a:defRPr sz="1120" kern="1200" cap="none">
          <a:solidFill>
            <a:schemeClr val="tx1">
              <a:lumMod val="85000"/>
              <a:lumOff val="15000"/>
            </a:schemeClr>
          </a:solidFill>
          <a:effectLst/>
          <a:latin typeface="+mn-lt"/>
          <a:ea typeface="+mn-ea"/>
          <a:cs typeface="+mn-cs"/>
        </a:defRPr>
      </a:lvl8pPr>
      <a:lvl9pPr marL="3108960" indent="-182880" algn="l" defTabSz="365760" rtl="0" eaLnBrk="1" latinLnBrk="0" hangingPunct="1">
        <a:spcBef>
          <a:spcPct val="20000"/>
        </a:spcBef>
        <a:spcAft>
          <a:spcPts val="480"/>
        </a:spcAft>
        <a:buClr>
          <a:schemeClr val="accent1"/>
        </a:buClr>
        <a:buSzPct val="115000"/>
        <a:buFont typeface="Arial"/>
        <a:buChar char="•"/>
        <a:defRPr sz="1120" kern="1200" cap="none">
          <a:solidFill>
            <a:schemeClr val="tx1">
              <a:lumMod val="85000"/>
              <a:lumOff val="15000"/>
            </a:schemeClr>
          </a:solidFill>
          <a:effectLst/>
          <a:latin typeface="+mn-lt"/>
          <a:ea typeface="+mn-ea"/>
          <a:cs typeface="+mn-cs"/>
        </a:defRPr>
      </a:lvl9pPr>
    </p:bodyStyle>
    <p:otherStyle>
      <a:defPPr>
        <a:defRPr lang="en-US"/>
      </a:defPPr>
      <a:lvl1pPr marL="0" algn="l" defTabSz="365760" rtl="0" eaLnBrk="1" latinLnBrk="0" hangingPunct="1">
        <a:defRPr sz="1440" kern="1200">
          <a:solidFill>
            <a:schemeClr val="tx1"/>
          </a:solidFill>
          <a:latin typeface="+mn-lt"/>
          <a:ea typeface="+mn-ea"/>
          <a:cs typeface="+mn-cs"/>
        </a:defRPr>
      </a:lvl1pPr>
      <a:lvl2pPr marL="365760" algn="l" defTabSz="365760" rtl="0" eaLnBrk="1" latinLnBrk="0" hangingPunct="1">
        <a:defRPr sz="1440" kern="1200">
          <a:solidFill>
            <a:schemeClr val="tx1"/>
          </a:solidFill>
          <a:latin typeface="+mn-lt"/>
          <a:ea typeface="+mn-ea"/>
          <a:cs typeface="+mn-cs"/>
        </a:defRPr>
      </a:lvl2pPr>
      <a:lvl3pPr marL="731520" algn="l" defTabSz="365760" rtl="0" eaLnBrk="1" latinLnBrk="0" hangingPunct="1">
        <a:defRPr sz="1440" kern="1200">
          <a:solidFill>
            <a:schemeClr val="tx1"/>
          </a:solidFill>
          <a:latin typeface="+mn-lt"/>
          <a:ea typeface="+mn-ea"/>
          <a:cs typeface="+mn-cs"/>
        </a:defRPr>
      </a:lvl3pPr>
      <a:lvl4pPr marL="1097280" algn="l" defTabSz="365760" rtl="0" eaLnBrk="1" latinLnBrk="0" hangingPunct="1">
        <a:defRPr sz="1440" kern="1200">
          <a:solidFill>
            <a:schemeClr val="tx1"/>
          </a:solidFill>
          <a:latin typeface="+mn-lt"/>
          <a:ea typeface="+mn-ea"/>
          <a:cs typeface="+mn-cs"/>
        </a:defRPr>
      </a:lvl4pPr>
      <a:lvl5pPr marL="1463040" algn="l" defTabSz="365760" rtl="0" eaLnBrk="1" latinLnBrk="0" hangingPunct="1">
        <a:defRPr sz="1440" kern="1200">
          <a:solidFill>
            <a:schemeClr val="tx1"/>
          </a:solidFill>
          <a:latin typeface="+mn-lt"/>
          <a:ea typeface="+mn-ea"/>
          <a:cs typeface="+mn-cs"/>
        </a:defRPr>
      </a:lvl5pPr>
      <a:lvl6pPr marL="1828800" algn="l" defTabSz="365760" rtl="0" eaLnBrk="1" latinLnBrk="0" hangingPunct="1">
        <a:defRPr sz="1440" kern="1200">
          <a:solidFill>
            <a:schemeClr val="tx1"/>
          </a:solidFill>
          <a:latin typeface="+mn-lt"/>
          <a:ea typeface="+mn-ea"/>
          <a:cs typeface="+mn-cs"/>
        </a:defRPr>
      </a:lvl6pPr>
      <a:lvl7pPr marL="2194560" algn="l" defTabSz="365760" rtl="0" eaLnBrk="1" latinLnBrk="0" hangingPunct="1">
        <a:defRPr sz="1440" kern="1200">
          <a:solidFill>
            <a:schemeClr val="tx1"/>
          </a:solidFill>
          <a:latin typeface="+mn-lt"/>
          <a:ea typeface="+mn-ea"/>
          <a:cs typeface="+mn-cs"/>
        </a:defRPr>
      </a:lvl7pPr>
      <a:lvl8pPr marL="2560320" algn="l" defTabSz="365760" rtl="0" eaLnBrk="1" latinLnBrk="0" hangingPunct="1">
        <a:defRPr sz="1440" kern="1200">
          <a:solidFill>
            <a:schemeClr val="tx1"/>
          </a:solidFill>
          <a:latin typeface="+mn-lt"/>
          <a:ea typeface="+mn-ea"/>
          <a:cs typeface="+mn-cs"/>
        </a:defRPr>
      </a:lvl8pPr>
      <a:lvl9pPr marL="2926080" algn="l" defTabSz="36576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8CD1F5-2898-4AB6-AE79-FD0C80D22649}"/>
              </a:ext>
            </a:extLst>
          </p:cNvPr>
          <p:cNvSpPr txBox="1"/>
          <p:nvPr/>
        </p:nvSpPr>
        <p:spPr>
          <a:xfrm>
            <a:off x="2932584" y="1303040"/>
            <a:ext cx="4248472" cy="1107996"/>
          </a:xfrm>
          <a:prstGeom prst="rect">
            <a:avLst/>
          </a:prstGeom>
          <a:noFill/>
        </p:spPr>
        <p:txBody>
          <a:bodyPr wrap="square" rtlCol="0">
            <a:spAutoFit/>
          </a:bodyPr>
          <a:lstStyle/>
          <a:p>
            <a:pPr algn="ctr"/>
            <a:r>
              <a:rPr lang="en-US" sz="6600" dirty="0">
                <a:solidFill>
                  <a:schemeClr val="tx1">
                    <a:lumMod val="75000"/>
                    <a:lumOff val="25000"/>
                  </a:schemeClr>
                </a:solidFill>
              </a:rPr>
              <a:t>Integrity</a:t>
            </a:r>
            <a:endParaRPr lang="en-IN" sz="6600" dirty="0">
              <a:solidFill>
                <a:schemeClr val="tx1">
                  <a:lumMod val="75000"/>
                  <a:lumOff val="25000"/>
                </a:schemeClr>
              </a:solidFill>
            </a:endParaRPr>
          </a:p>
        </p:txBody>
      </p:sp>
      <p:sp>
        <p:nvSpPr>
          <p:cNvPr id="3" name="TextBox 2">
            <a:extLst>
              <a:ext uri="{FF2B5EF4-FFF2-40B4-BE49-F238E27FC236}">
                <a16:creationId xmlns:a16="http://schemas.microsoft.com/office/drawing/2014/main" id="{5DFFE357-9A64-4610-A0DA-A2C714CD35D2}"/>
              </a:ext>
            </a:extLst>
          </p:cNvPr>
          <p:cNvSpPr txBox="1"/>
          <p:nvPr/>
        </p:nvSpPr>
        <p:spPr>
          <a:xfrm>
            <a:off x="6965032" y="4369676"/>
            <a:ext cx="2160240" cy="646331"/>
          </a:xfrm>
          <a:prstGeom prst="rect">
            <a:avLst/>
          </a:prstGeom>
          <a:noFill/>
        </p:spPr>
        <p:txBody>
          <a:bodyPr wrap="square" rtlCol="0">
            <a:spAutoFit/>
          </a:bodyPr>
          <a:lstStyle/>
          <a:p>
            <a:pPr algn="ctr"/>
            <a:r>
              <a:rPr lang="en-US" dirty="0"/>
              <a:t>Vivek Garg</a:t>
            </a:r>
          </a:p>
          <a:p>
            <a:pPr algn="ctr"/>
            <a:r>
              <a:rPr lang="en-US" dirty="0"/>
              <a:t>CSVTU Bhilai</a:t>
            </a:r>
            <a:endParaRPr lang="en-IN" dirty="0"/>
          </a:p>
        </p:txBody>
      </p:sp>
    </p:spTree>
    <p:extLst>
      <p:ext uri="{BB962C8B-B14F-4D97-AF65-F5344CB8AC3E}">
        <p14:creationId xmlns:p14="http://schemas.microsoft.com/office/powerpoint/2010/main" val="2077591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97D22E-52AD-4100-BE69-AA870B49EE3C}"/>
              </a:ext>
            </a:extLst>
          </p:cNvPr>
          <p:cNvSpPr txBox="1"/>
          <p:nvPr/>
        </p:nvSpPr>
        <p:spPr>
          <a:xfrm>
            <a:off x="844352" y="1663080"/>
            <a:ext cx="8352928" cy="2862322"/>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Integrity is defined as the unity of thought, word and deed (honesty) and open mindedness. It includes the capacity to communicate the factual information so that others can make well-informed decisions. It yields the person’s ‘peace of mind’, and hence adds strength and consistency in character, decisions, and actions. This paves way to one’s success. It is one of the self-direction virtues. It enthuse people not only to execute a job well but to achieve excellence in performance. It helps them to own the responsibility</a:t>
            </a:r>
            <a:r>
              <a:rPr lang="en-US" dirty="0">
                <a:latin typeface="Times New Roman" panose="02020603050405020304" pitchFamily="18" charset="0"/>
              </a:rPr>
              <a:t> </a:t>
            </a:r>
            <a:r>
              <a:rPr lang="en-US" sz="1800" b="0" i="0" u="none" strike="noStrike" baseline="0" dirty="0">
                <a:latin typeface="Times New Roman" panose="02020603050405020304" pitchFamily="18" charset="0"/>
              </a:rPr>
              <a:t>and earn self-respect and recognition by doing the job.</a:t>
            </a:r>
          </a:p>
          <a:p>
            <a:pPr algn="l"/>
            <a:endParaRPr lang="en-US" dirty="0">
              <a:latin typeface="Times New Roman" panose="02020603050405020304" pitchFamily="18" charset="0"/>
            </a:endParaRPr>
          </a:p>
          <a:p>
            <a:pPr algn="l"/>
            <a:r>
              <a:rPr lang="en-US" sz="1800" b="0" i="0" u="none" strike="noStrike" baseline="0" dirty="0">
                <a:latin typeface="Times New Roman" panose="02020603050405020304" pitchFamily="18" charset="0"/>
              </a:rPr>
              <a:t>Moral integrity is defined as a virtue, which reflects a consistency of one’s attitudes, emotions, and conduct in relation to justified moral values.</a:t>
            </a:r>
            <a:endParaRPr lang="en-IN" dirty="0"/>
          </a:p>
        </p:txBody>
      </p:sp>
      <p:sp>
        <p:nvSpPr>
          <p:cNvPr id="3" name="TextBox 2">
            <a:extLst>
              <a:ext uri="{FF2B5EF4-FFF2-40B4-BE49-F238E27FC236}">
                <a16:creationId xmlns:a16="http://schemas.microsoft.com/office/drawing/2014/main" id="{07F4C55E-0EE3-4757-A06A-B9F228F52673}"/>
              </a:ext>
            </a:extLst>
          </p:cNvPr>
          <p:cNvSpPr txBox="1"/>
          <p:nvPr/>
        </p:nvSpPr>
        <p:spPr>
          <a:xfrm>
            <a:off x="3148608" y="870992"/>
            <a:ext cx="2520280" cy="707886"/>
          </a:xfrm>
          <a:prstGeom prst="rect">
            <a:avLst/>
          </a:prstGeom>
          <a:noFill/>
        </p:spPr>
        <p:txBody>
          <a:bodyPr wrap="square" rtlCol="0">
            <a:spAutoFit/>
          </a:bodyPr>
          <a:lstStyle/>
          <a:p>
            <a:pPr algn="ctr"/>
            <a:r>
              <a:rPr lang="en-US" sz="4000" b="0" i="0" u="none" strike="noStrike" baseline="0" dirty="0">
                <a:solidFill>
                  <a:schemeClr val="accent4">
                    <a:lumMod val="75000"/>
                  </a:schemeClr>
                </a:solidFill>
                <a:latin typeface="Times New Roman" panose="02020603050405020304" pitchFamily="18" charset="0"/>
              </a:rPr>
              <a:t>Integrity</a:t>
            </a:r>
            <a:endParaRPr lang="en-IN" sz="4000" dirty="0">
              <a:solidFill>
                <a:schemeClr val="accent4">
                  <a:lumMod val="75000"/>
                </a:schemeClr>
              </a:solidFill>
            </a:endParaRPr>
          </a:p>
        </p:txBody>
      </p:sp>
    </p:spTree>
    <p:extLst>
      <p:ext uri="{BB962C8B-B14F-4D97-AF65-F5344CB8AC3E}">
        <p14:creationId xmlns:p14="http://schemas.microsoft.com/office/powerpoint/2010/main" val="903441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5486400"/>
          <a:chOff x="0" y="0"/>
          <a:chExt cx="9753600" cy="5486400"/>
        </a:xfrm>
      </p:grpSpPr>
      <p:pic>
        <p:nvPicPr>
          <p:cNvPr id="2" name="Picture 1"/>
          <p:cNvPicPr>
            <a:picLocks noChangeAspect="1"/>
          </p:cNvPicPr>
          <p:nvPr/>
        </p:nvPicPr>
        <p:blipFill>
          <a:blip r:embed="rId2"/>
          <a:stretch>
            <a:fillRect/>
          </a:stretch>
        </p:blipFill>
        <p:spPr>
          <a:xfrm>
            <a:off x="0" y="0"/>
            <a:ext cx="9753600" cy="5486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TotalTime>
  <Words>141</Words>
  <Application>Microsoft Office PowerPoint</Application>
  <PresentationFormat>Custom</PresentationFormat>
  <Paragraphs>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Vivek Garg</cp:lastModifiedBy>
  <cp:revision>3</cp:revision>
  <dcterms:created xsi:type="dcterms:W3CDTF">2021-12-22T09:30:34Z</dcterms:created>
  <dcterms:modified xsi:type="dcterms:W3CDTF">2021-12-22T09:38:47Z</dcterms:modified>
  <cp:category/>
</cp:coreProperties>
</file>