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8" r:id="rId3"/>
    <p:sldId id="259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</p:sldIdLst>
  <p:sldSz cx="9753600" cy="73152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147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329169834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indent="-324900" algn="ctr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292FCDB-5EA1-4274-BFCB-8A17C669F35A}"/>
              </a:ext>
            </a:extLst>
          </p:cNvPr>
          <p:cNvSpPr txBox="1"/>
          <p:nvPr/>
        </p:nvSpPr>
        <p:spPr>
          <a:xfrm>
            <a:off x="2284512" y="2433464"/>
            <a:ext cx="5400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Professional Ethics</a:t>
            </a:r>
            <a:endParaRPr lang="en-IN" sz="4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eme28">
  <a:themeElements>
    <a:clrScheme name="Theme2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28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28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Custom</PresentationFormat>
  <Paragraphs>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7" baseType="lpstr">
      <vt:lpstr>Calibri</vt:lpstr>
      <vt:lpstr>Theme28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Untitled Presentation</dc:title>
  <dc:subject/>
  <dc:creator>Unknown Creator</dc:creator>
  <cp:keywords/>
  <dc:description/>
  <cp:lastModifiedBy>Vivek Garg</cp:lastModifiedBy>
  <cp:revision>1</cp:revision>
  <dcterms:created xsi:type="dcterms:W3CDTF">2021-12-22T06:12:26Z</dcterms:created>
  <dcterms:modified xsi:type="dcterms:W3CDTF">2021-12-22T06:18:06Z</dcterms:modified>
  <cp:category/>
</cp:coreProperties>
</file>