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329262040" r:id="rId1"/>
  </p:sldMasterIdLst>
  <p:sldIdLst>
    <p:sldId id="297" r:id="rId2"/>
    <p:sldId id="296" r:id="rId3"/>
    <p:sldId id="257" r:id="rId4"/>
    <p:sldId id="258" r:id="rId5"/>
    <p:sldId id="259" r:id="rId6"/>
    <p:sldId id="260" r:id="rId7"/>
    <p:sldId id="261" r:id="rId8"/>
    <p:sldId id="262" r:id="rId9"/>
    <p:sldId id="263" r:id="rId10"/>
    <p:sldId id="264" r:id="rId11"/>
    <p:sldId id="265" r:id="rId12"/>
    <p:sldId id="266" r:id="rId13"/>
    <p:sldId id="267" r:id="rId14"/>
    <p:sldId id="268"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8" r:id="rId41"/>
    <p:sldId id="300" r:id="rId42"/>
    <p:sldId id="301" r:id="rId43"/>
  </p:sldIdLst>
  <p:sldSz cx="9753600" cy="73152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23DB5EB-5471-46D8-A1B0-062AE497809C}">
          <p14:sldIdLst>
            <p14:sldId id="297"/>
            <p14:sldId id="296"/>
            <p14:sldId id="257"/>
            <p14:sldId id="258"/>
            <p14:sldId id="259"/>
            <p14:sldId id="260"/>
            <p14:sldId id="261"/>
            <p14:sldId id="262"/>
            <p14:sldId id="263"/>
            <p14:sldId id="264"/>
            <p14:sldId id="265"/>
            <p14:sldId id="266"/>
            <p14:sldId id="267"/>
            <p14:sldId id="268"/>
            <p14:sldId id="271"/>
            <p14:sldId id="272"/>
            <p14:sldId id="273"/>
            <p14:sldId id="274"/>
            <p14:sldId id="275"/>
            <p14:sldId id="276"/>
            <p14:sldId id="277"/>
            <p14:sldId id="278"/>
            <p14:sldId id="279"/>
            <p14:sldId id="280"/>
            <p14:sldId id="281"/>
            <p14:sldId id="282"/>
            <p14:sldId id="283"/>
            <p14:sldId id="284"/>
            <p14:sldId id="285"/>
            <p14:sldId id="286"/>
            <p14:sldId id="287"/>
            <p14:sldId id="288"/>
            <p14:sldId id="289"/>
            <p14:sldId id="290"/>
            <p14:sldId id="291"/>
            <p14:sldId id="292"/>
            <p14:sldId id="293"/>
            <p14:sldId id="294"/>
            <p14:sldId id="295"/>
            <p14:sldId id="298"/>
            <p14:sldId id="300"/>
            <p14:sldId id="30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147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Celestia-R1---OverlayTitle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7890933" cy="7315200"/>
          </a:xfrm>
          <a:prstGeom prst="rect">
            <a:avLst/>
          </a:prstGeom>
        </p:spPr>
      </p:pic>
      <p:sp>
        <p:nvSpPr>
          <p:cNvPr id="2" name="Title 1"/>
          <p:cNvSpPr>
            <a:spLocks noGrp="1"/>
          </p:cNvSpPr>
          <p:nvPr>
            <p:ph type="ctrTitle"/>
          </p:nvPr>
        </p:nvSpPr>
        <p:spPr>
          <a:xfrm>
            <a:off x="2926904" y="2095218"/>
            <a:ext cx="6095177" cy="2582895"/>
          </a:xfrm>
        </p:spPr>
        <p:txBody>
          <a:bodyPr anchor="b">
            <a:normAutofit/>
          </a:bodyPr>
          <a:lstStyle>
            <a:lvl1pPr algn="r">
              <a:defRPr sz="4693">
                <a:effectLst/>
              </a:defRPr>
            </a:lvl1pPr>
          </a:lstStyle>
          <a:p>
            <a:r>
              <a:rPr lang="en-US"/>
              <a:t>Click to edit Master title style</a:t>
            </a:r>
            <a:endParaRPr lang="en-US" dirty="0"/>
          </a:p>
        </p:txBody>
      </p:sp>
      <p:sp>
        <p:nvSpPr>
          <p:cNvPr id="3" name="Subtitle 2"/>
          <p:cNvSpPr>
            <a:spLocks noGrp="1"/>
          </p:cNvSpPr>
          <p:nvPr>
            <p:ph type="subTitle" idx="1"/>
          </p:nvPr>
        </p:nvSpPr>
        <p:spPr>
          <a:xfrm>
            <a:off x="2926904" y="4678116"/>
            <a:ext cx="6095177" cy="1499165"/>
          </a:xfrm>
        </p:spPr>
        <p:txBody>
          <a:bodyPr anchor="t">
            <a:normAutofit/>
          </a:bodyPr>
          <a:lstStyle>
            <a:lvl1pPr marL="0" indent="0" algn="r">
              <a:buNone/>
              <a:defRPr sz="1920" cap="all">
                <a:solidFill>
                  <a:schemeClr val="tx1"/>
                </a:solidFill>
              </a:defRPr>
            </a:lvl1pPr>
            <a:lvl2pPr marL="487695" indent="0" algn="ctr">
              <a:buNone/>
              <a:defRPr>
                <a:solidFill>
                  <a:schemeClr val="tx1">
                    <a:tint val="75000"/>
                  </a:schemeClr>
                </a:solidFill>
              </a:defRPr>
            </a:lvl2pPr>
            <a:lvl3pPr marL="975390" indent="0" algn="ctr">
              <a:buNone/>
              <a:defRPr>
                <a:solidFill>
                  <a:schemeClr val="tx1">
                    <a:tint val="75000"/>
                  </a:schemeClr>
                </a:solidFill>
              </a:defRPr>
            </a:lvl3pPr>
            <a:lvl4pPr marL="1463086" indent="0" algn="ctr">
              <a:buNone/>
              <a:defRPr>
                <a:solidFill>
                  <a:schemeClr val="tx1">
                    <a:tint val="75000"/>
                  </a:schemeClr>
                </a:solidFill>
              </a:defRPr>
            </a:lvl4pPr>
            <a:lvl5pPr marL="1950781" indent="0" algn="ctr">
              <a:buNone/>
              <a:defRPr>
                <a:solidFill>
                  <a:schemeClr val="tx1">
                    <a:tint val="75000"/>
                  </a:schemeClr>
                </a:solidFill>
              </a:defRPr>
            </a:lvl5pPr>
            <a:lvl6pPr marL="2438476" indent="0" algn="ctr">
              <a:buNone/>
              <a:defRPr>
                <a:solidFill>
                  <a:schemeClr val="tx1">
                    <a:tint val="75000"/>
                  </a:schemeClr>
                </a:solidFill>
              </a:defRPr>
            </a:lvl6pPr>
            <a:lvl7pPr marL="2926171" indent="0" algn="ctr">
              <a:buNone/>
              <a:defRPr>
                <a:solidFill>
                  <a:schemeClr val="tx1">
                    <a:tint val="75000"/>
                  </a:schemeClr>
                </a:solidFill>
              </a:defRPr>
            </a:lvl7pPr>
            <a:lvl8pPr marL="3413867" indent="0" algn="ctr">
              <a:buNone/>
              <a:defRPr>
                <a:solidFill>
                  <a:schemeClr val="tx1">
                    <a:tint val="75000"/>
                  </a:schemeClr>
                </a:solidFill>
              </a:defRPr>
            </a:lvl8pPr>
            <a:lvl9pPr marL="3901562"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202465" y="6261948"/>
            <a:ext cx="1292985" cy="403013"/>
          </a:xfrm>
        </p:spPr>
        <p:txBody>
          <a:bodyPr/>
          <a:lstStyle/>
          <a:p>
            <a:fld id="{B61BEF0D-F0BB-DE4B-95CE-6DB70DBA9567}" type="datetimeFigureOut">
              <a:rPr lang="en-US" dirty="0"/>
              <a:pPr/>
              <a:t>12/23/2021</a:t>
            </a:fld>
            <a:endParaRPr lang="en-US" dirty="0"/>
          </a:p>
        </p:txBody>
      </p:sp>
      <p:sp>
        <p:nvSpPr>
          <p:cNvPr id="5" name="Footer Placeholder 4"/>
          <p:cNvSpPr>
            <a:spLocks noGrp="1"/>
          </p:cNvSpPr>
          <p:nvPr>
            <p:ph type="ftr" sz="quarter" idx="11"/>
          </p:nvPr>
        </p:nvSpPr>
        <p:spPr>
          <a:xfrm>
            <a:off x="2926905" y="6261948"/>
            <a:ext cx="4194279" cy="403013"/>
          </a:xfrm>
        </p:spPr>
        <p:txBody>
          <a:bodyPr/>
          <a:lstStyle/>
          <a:p>
            <a:endParaRPr lang="en-US" dirty="0"/>
          </a:p>
        </p:txBody>
      </p:sp>
      <p:sp>
        <p:nvSpPr>
          <p:cNvPr id="6" name="Slide Number Placeholder 5"/>
          <p:cNvSpPr>
            <a:spLocks noGrp="1"/>
          </p:cNvSpPr>
          <p:nvPr>
            <p:ph type="sldNum" sz="quarter" idx="12"/>
          </p:nvPr>
        </p:nvSpPr>
        <p:spPr>
          <a:xfrm>
            <a:off x="8576731" y="6261948"/>
            <a:ext cx="445350" cy="403013"/>
          </a:xfrm>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587117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Title 1"/>
          <p:cNvSpPr>
            <a:spLocks noGrp="1"/>
          </p:cNvSpPr>
          <p:nvPr>
            <p:ph type="title"/>
          </p:nvPr>
        </p:nvSpPr>
        <p:spPr>
          <a:xfrm>
            <a:off x="487681" y="5048389"/>
            <a:ext cx="8290560" cy="604521"/>
          </a:xfrm>
        </p:spPr>
        <p:txBody>
          <a:bodyPr anchor="b">
            <a:normAutofit/>
          </a:bodyPr>
          <a:lstStyle>
            <a:lvl1pPr algn="l">
              <a:defRPr sz="2133"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75361" y="994253"/>
            <a:ext cx="7315200" cy="3375974"/>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707"/>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87681" y="5652910"/>
            <a:ext cx="8290560" cy="526626"/>
          </a:xfrm>
        </p:spPr>
        <p:txBody>
          <a:bodyPr>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098447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Title 1"/>
          <p:cNvSpPr>
            <a:spLocks noGrp="1"/>
          </p:cNvSpPr>
          <p:nvPr>
            <p:ph type="title"/>
          </p:nvPr>
        </p:nvSpPr>
        <p:spPr>
          <a:xfrm>
            <a:off x="487684" y="650243"/>
            <a:ext cx="8290559" cy="3332479"/>
          </a:xfrm>
        </p:spPr>
        <p:txBody>
          <a:bodyPr anchor="ctr">
            <a:normAutofit/>
          </a:bodyPr>
          <a:lstStyle>
            <a:lvl1pPr algn="l">
              <a:defRPr sz="3413" b="0" cap="none"/>
            </a:lvl1pPr>
          </a:lstStyle>
          <a:p>
            <a:r>
              <a:rPr lang="en-US"/>
              <a:t>Click to edit Master title style</a:t>
            </a:r>
            <a:endParaRPr lang="en-US" dirty="0"/>
          </a:p>
        </p:txBody>
      </p:sp>
      <p:sp>
        <p:nvSpPr>
          <p:cNvPr id="3" name="Text Placeholder 2"/>
          <p:cNvSpPr>
            <a:spLocks noGrp="1"/>
          </p:cNvSpPr>
          <p:nvPr>
            <p:ph type="body" idx="1"/>
          </p:nvPr>
        </p:nvSpPr>
        <p:spPr>
          <a:xfrm>
            <a:off x="487683" y="4632960"/>
            <a:ext cx="8290559" cy="1544320"/>
          </a:xfrm>
        </p:spPr>
        <p:txBody>
          <a:bodyPr anchor="ctr">
            <a:normAutofit/>
          </a:bodyPr>
          <a:lstStyle>
            <a:lvl1pPr marL="0" indent="0" algn="l">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95028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7" name="Picture 1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14" name="TextBox 13"/>
          <p:cNvSpPr txBox="1"/>
          <p:nvPr/>
        </p:nvSpPr>
        <p:spPr>
          <a:xfrm>
            <a:off x="449916" y="765988"/>
            <a:ext cx="487807" cy="623761"/>
          </a:xfrm>
          <a:prstGeom prst="rect">
            <a:avLst/>
          </a:prstGeom>
        </p:spPr>
        <p:txBody>
          <a:bodyPr vert="horz" lIns="97536" tIns="48768" rIns="97536" bIns="487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534" dirty="0">
                <a:solidFill>
                  <a:schemeClr val="tx1"/>
                </a:solidFill>
                <a:effectLst/>
              </a:rPr>
              <a:t>“</a:t>
            </a:r>
          </a:p>
        </p:txBody>
      </p:sp>
      <p:sp>
        <p:nvSpPr>
          <p:cNvPr id="15" name="TextBox 14"/>
          <p:cNvSpPr txBox="1"/>
          <p:nvPr/>
        </p:nvSpPr>
        <p:spPr>
          <a:xfrm>
            <a:off x="8251521" y="2935116"/>
            <a:ext cx="487807" cy="623761"/>
          </a:xfrm>
          <a:prstGeom prst="rect">
            <a:avLst/>
          </a:prstGeom>
        </p:spPr>
        <p:txBody>
          <a:bodyPr vert="horz" lIns="97536" tIns="48768" rIns="97536" bIns="487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534" dirty="0">
                <a:solidFill>
                  <a:schemeClr val="tx1"/>
                </a:solidFill>
                <a:effectLst/>
              </a:rPr>
              <a:t>”</a:t>
            </a:r>
          </a:p>
        </p:txBody>
      </p:sp>
      <p:sp>
        <p:nvSpPr>
          <p:cNvPr id="2" name="Title 1"/>
          <p:cNvSpPr>
            <a:spLocks noGrp="1"/>
          </p:cNvSpPr>
          <p:nvPr>
            <p:ph type="title"/>
          </p:nvPr>
        </p:nvSpPr>
        <p:spPr>
          <a:xfrm>
            <a:off x="937723" y="650243"/>
            <a:ext cx="7564050" cy="2926079"/>
          </a:xfrm>
        </p:spPr>
        <p:txBody>
          <a:bodyPr anchor="ctr">
            <a:normAutofit/>
          </a:bodyPr>
          <a:lstStyle>
            <a:lvl1pPr algn="l">
              <a:defRPr sz="341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54583" y="3576320"/>
            <a:ext cx="7334542" cy="406400"/>
          </a:xfrm>
        </p:spPr>
        <p:txBody>
          <a:bodyPr anchor="ctr">
            <a:normAutofit/>
          </a:bodyPr>
          <a:lstStyle>
            <a:lvl1pPr marL="0" indent="0">
              <a:buFontTx/>
              <a:buNone/>
              <a:defRPr sz="1707"/>
            </a:lvl1pPr>
            <a:lvl2pPr marL="487695" indent="0">
              <a:buFontTx/>
              <a:buNone/>
              <a:defRPr/>
            </a:lvl2pPr>
            <a:lvl3pPr marL="975390" indent="0">
              <a:buFontTx/>
              <a:buNone/>
              <a:defRPr/>
            </a:lvl3pPr>
            <a:lvl4pPr marL="1463086" indent="0">
              <a:buFontTx/>
              <a:buNone/>
              <a:defRPr/>
            </a:lvl4pPr>
            <a:lvl5pPr marL="1950781" indent="0">
              <a:buFontTx/>
              <a:buNone/>
              <a:defRPr/>
            </a:lvl5pPr>
          </a:lstStyle>
          <a:p>
            <a:pPr lvl="0"/>
            <a:r>
              <a:rPr lang="en-US"/>
              <a:t>Click to edit Master text styles</a:t>
            </a:r>
          </a:p>
        </p:txBody>
      </p:sp>
      <p:sp>
        <p:nvSpPr>
          <p:cNvPr id="3" name="Text Placeholder 2"/>
          <p:cNvSpPr>
            <a:spLocks noGrp="1"/>
          </p:cNvSpPr>
          <p:nvPr>
            <p:ph type="body" idx="1"/>
          </p:nvPr>
        </p:nvSpPr>
        <p:spPr>
          <a:xfrm>
            <a:off x="493084" y="4632960"/>
            <a:ext cx="8290560" cy="1544320"/>
          </a:xfrm>
        </p:spPr>
        <p:txBody>
          <a:bodyPr anchor="ctr">
            <a:normAutofit/>
          </a:bodyPr>
          <a:lstStyle>
            <a:lvl1pPr marL="0" indent="0" algn="l">
              <a:buNone/>
              <a:defRPr sz="2133">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4973594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Title 1"/>
          <p:cNvSpPr>
            <a:spLocks noGrp="1"/>
          </p:cNvSpPr>
          <p:nvPr>
            <p:ph type="title"/>
          </p:nvPr>
        </p:nvSpPr>
        <p:spPr>
          <a:xfrm>
            <a:off x="487682" y="3511091"/>
            <a:ext cx="8290561" cy="1566720"/>
          </a:xfrm>
        </p:spPr>
        <p:txBody>
          <a:bodyPr anchor="b">
            <a:normAutofit/>
          </a:bodyPr>
          <a:lstStyle>
            <a:lvl1pPr algn="l">
              <a:defRPr sz="2987" b="0" cap="none"/>
            </a:lvl1pPr>
          </a:lstStyle>
          <a:p>
            <a:r>
              <a:rPr lang="en-US"/>
              <a:t>Click to edit Master title style</a:t>
            </a:r>
            <a:endParaRPr lang="en-US" dirty="0"/>
          </a:p>
        </p:txBody>
      </p:sp>
      <p:sp>
        <p:nvSpPr>
          <p:cNvPr id="3" name="Text Placeholder 2"/>
          <p:cNvSpPr>
            <a:spLocks noGrp="1"/>
          </p:cNvSpPr>
          <p:nvPr>
            <p:ph type="body" idx="1"/>
          </p:nvPr>
        </p:nvSpPr>
        <p:spPr>
          <a:xfrm>
            <a:off x="487680" y="5077811"/>
            <a:ext cx="8290562" cy="917760"/>
          </a:xfrm>
        </p:spPr>
        <p:txBody>
          <a:bodyPr anchor="t">
            <a:normAutofit/>
          </a:bodyPr>
          <a:lstStyle>
            <a:lvl1pPr marL="0" indent="0" algn="l">
              <a:buNone/>
              <a:defRPr sz="1920">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2736122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11" name="TextBox 10"/>
          <p:cNvSpPr txBox="1"/>
          <p:nvPr/>
        </p:nvSpPr>
        <p:spPr>
          <a:xfrm>
            <a:off x="449916" y="765988"/>
            <a:ext cx="487807" cy="623761"/>
          </a:xfrm>
          <a:prstGeom prst="rect">
            <a:avLst/>
          </a:prstGeom>
        </p:spPr>
        <p:txBody>
          <a:bodyPr vert="horz" lIns="97536" tIns="48768" rIns="97536" bIns="487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534" dirty="0">
                <a:solidFill>
                  <a:schemeClr val="tx1"/>
                </a:solidFill>
                <a:effectLst/>
              </a:rPr>
              <a:t>“</a:t>
            </a:r>
          </a:p>
        </p:txBody>
      </p:sp>
      <p:sp>
        <p:nvSpPr>
          <p:cNvPr id="16" name="TextBox 15"/>
          <p:cNvSpPr txBox="1"/>
          <p:nvPr/>
        </p:nvSpPr>
        <p:spPr>
          <a:xfrm>
            <a:off x="8251521" y="2935116"/>
            <a:ext cx="487807" cy="623761"/>
          </a:xfrm>
          <a:prstGeom prst="rect">
            <a:avLst/>
          </a:prstGeom>
        </p:spPr>
        <p:txBody>
          <a:bodyPr vert="horz" lIns="97536" tIns="48768" rIns="97536" bIns="48768"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534" dirty="0">
                <a:solidFill>
                  <a:schemeClr val="tx1"/>
                </a:solidFill>
                <a:effectLst/>
              </a:rPr>
              <a:t>”</a:t>
            </a:r>
          </a:p>
        </p:txBody>
      </p:sp>
      <p:sp>
        <p:nvSpPr>
          <p:cNvPr id="2" name="Title 1"/>
          <p:cNvSpPr>
            <a:spLocks noGrp="1"/>
          </p:cNvSpPr>
          <p:nvPr>
            <p:ph type="title"/>
          </p:nvPr>
        </p:nvSpPr>
        <p:spPr>
          <a:xfrm>
            <a:off x="937723" y="650243"/>
            <a:ext cx="7564050" cy="2926079"/>
          </a:xfrm>
        </p:spPr>
        <p:txBody>
          <a:bodyPr anchor="ctr">
            <a:normAutofit/>
          </a:bodyPr>
          <a:lstStyle>
            <a:lvl1pPr algn="l">
              <a:defRPr sz="3413"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87681" y="4145280"/>
            <a:ext cx="8290561" cy="948267"/>
          </a:xfrm>
        </p:spPr>
        <p:txBody>
          <a:bodyPr vert="horz" lIns="91440" tIns="45720" rIns="91440" bIns="45720" rtlCol="0" anchor="b">
            <a:normAutofit/>
          </a:bodyPr>
          <a:lstStyle>
            <a:lvl1pPr>
              <a:buNone/>
              <a:defRPr lang="en-US" sz="2133"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87681" y="5093547"/>
            <a:ext cx="8290561" cy="1083733"/>
          </a:xfrm>
        </p:spPr>
        <p:txBody>
          <a:bodyPr anchor="t">
            <a:normAutofit/>
          </a:bodyPr>
          <a:lstStyle>
            <a:lvl1pPr marL="0" indent="0" algn="l">
              <a:buNone/>
              <a:defRPr sz="1707">
                <a:solidFill>
                  <a:schemeClr val="tx1"/>
                </a:solidFill>
              </a:defRPr>
            </a:lvl1pPr>
            <a:lvl2pPr marL="487695" indent="0">
              <a:buNone/>
              <a:defRPr sz="1707">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239148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Title 1"/>
          <p:cNvSpPr>
            <a:spLocks noGrp="1"/>
          </p:cNvSpPr>
          <p:nvPr>
            <p:ph type="title"/>
          </p:nvPr>
        </p:nvSpPr>
        <p:spPr>
          <a:xfrm>
            <a:off x="495403" y="650243"/>
            <a:ext cx="8290561" cy="2926079"/>
          </a:xfrm>
        </p:spPr>
        <p:txBody>
          <a:bodyPr vert="horz" lIns="91440" tIns="45720" rIns="91440" bIns="45720" rtlCol="0" anchor="ctr">
            <a:normAutofit/>
          </a:bodyPr>
          <a:lstStyle>
            <a:lvl1pPr>
              <a:defRPr lang="en-US" sz="2987"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95403" y="3738880"/>
            <a:ext cx="8290561" cy="894080"/>
          </a:xfrm>
        </p:spPr>
        <p:txBody>
          <a:bodyPr vert="horz" lIns="91440" tIns="45720" rIns="91440" bIns="45720" rtlCol="0" anchor="b">
            <a:normAutofit/>
          </a:bodyPr>
          <a:lstStyle>
            <a:lvl1pPr>
              <a:buNone/>
              <a:defRPr lang="en-US" sz="2133"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95402" y="4632960"/>
            <a:ext cx="8290561" cy="1544320"/>
          </a:xfrm>
        </p:spPr>
        <p:txBody>
          <a:bodyPr anchor="t">
            <a:normAutofit/>
          </a:bodyPr>
          <a:lstStyle>
            <a:lvl1pPr marL="0" indent="0" algn="l">
              <a:buNone/>
              <a:defRPr sz="1707">
                <a:solidFill>
                  <a:schemeClr val="tx1"/>
                </a:solidFill>
              </a:defRPr>
            </a:lvl1pPr>
            <a:lvl2pPr marL="487695" indent="0">
              <a:buNone/>
              <a:defRPr sz="1707">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3297457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8" name="Title 1"/>
          <p:cNvSpPr>
            <a:spLocks noGrp="1"/>
          </p:cNvSpPr>
          <p:nvPr>
            <p:ph type="title"/>
          </p:nvPr>
        </p:nvSpPr>
        <p:spPr>
          <a:xfrm>
            <a:off x="487680" y="650242"/>
            <a:ext cx="8290560" cy="1553351"/>
          </a:xfrm>
        </p:spPr>
        <p:txBody>
          <a:bodyPr>
            <a:normAutofit/>
          </a:bodyPr>
          <a:lstStyle>
            <a:lvl1pPr>
              <a:defRPr sz="2987"/>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5482872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Vertical Title 1"/>
          <p:cNvSpPr>
            <a:spLocks noGrp="1"/>
          </p:cNvSpPr>
          <p:nvPr>
            <p:ph type="title" orient="vert"/>
          </p:nvPr>
        </p:nvSpPr>
        <p:spPr>
          <a:xfrm>
            <a:off x="6989844" y="650241"/>
            <a:ext cx="1788396" cy="5527041"/>
          </a:xfrm>
        </p:spPr>
        <p:txBody>
          <a:bodyPr vert="eaVert">
            <a:normAutofit/>
          </a:bodyPr>
          <a:lstStyle>
            <a:lvl1pPr>
              <a:defRPr sz="2987"/>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87680" y="650240"/>
            <a:ext cx="6389530" cy="552704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2269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69704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Title 1"/>
          <p:cNvSpPr>
            <a:spLocks noGrp="1"/>
          </p:cNvSpPr>
          <p:nvPr>
            <p:ph type="title"/>
          </p:nvPr>
        </p:nvSpPr>
        <p:spPr/>
        <p:txBody>
          <a:bodyPr>
            <a:normAutofit/>
          </a:bodyPr>
          <a:lstStyle>
            <a:lvl1pPr>
              <a:defRPr sz="2987"/>
            </a:lvl1p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2176939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Title 1"/>
          <p:cNvSpPr>
            <a:spLocks noGrp="1"/>
          </p:cNvSpPr>
          <p:nvPr>
            <p:ph type="title"/>
          </p:nvPr>
        </p:nvSpPr>
        <p:spPr>
          <a:xfrm>
            <a:off x="487682" y="3529153"/>
            <a:ext cx="8290560" cy="1566720"/>
          </a:xfrm>
        </p:spPr>
        <p:txBody>
          <a:bodyPr anchor="b">
            <a:normAutofit/>
          </a:bodyPr>
          <a:lstStyle>
            <a:lvl1pPr algn="l">
              <a:defRPr sz="3413" b="0" cap="all"/>
            </a:lvl1pPr>
          </a:lstStyle>
          <a:p>
            <a:r>
              <a:rPr lang="en-US"/>
              <a:t>Click to edit Master title style</a:t>
            </a:r>
            <a:endParaRPr lang="en-US" dirty="0"/>
          </a:p>
        </p:txBody>
      </p:sp>
      <p:sp>
        <p:nvSpPr>
          <p:cNvPr id="3" name="Text Placeholder 2"/>
          <p:cNvSpPr>
            <a:spLocks noGrp="1"/>
          </p:cNvSpPr>
          <p:nvPr>
            <p:ph type="body" idx="1"/>
          </p:nvPr>
        </p:nvSpPr>
        <p:spPr>
          <a:xfrm>
            <a:off x="487681" y="5095873"/>
            <a:ext cx="8290560" cy="917760"/>
          </a:xfrm>
        </p:spPr>
        <p:txBody>
          <a:bodyPr anchor="t">
            <a:normAutofit/>
          </a:bodyPr>
          <a:lstStyle>
            <a:lvl1pPr marL="0" indent="0" algn="l">
              <a:buNone/>
              <a:defRPr sz="1920" cap="all">
                <a:solidFill>
                  <a:schemeClr val="tx1"/>
                </a:solidFill>
              </a:defRPr>
            </a:lvl1pPr>
            <a:lvl2pPr marL="487695" indent="0">
              <a:buNone/>
              <a:defRPr sz="1920">
                <a:solidFill>
                  <a:schemeClr val="tx1">
                    <a:tint val="75000"/>
                  </a:schemeClr>
                </a:solidFill>
              </a:defRPr>
            </a:lvl2pPr>
            <a:lvl3pPr marL="975390" indent="0">
              <a:buNone/>
              <a:defRPr sz="1707">
                <a:solidFill>
                  <a:schemeClr val="tx1">
                    <a:tint val="75000"/>
                  </a:schemeClr>
                </a:solidFill>
              </a:defRPr>
            </a:lvl3pPr>
            <a:lvl4pPr marL="1463086" indent="0">
              <a:buNone/>
              <a:defRPr sz="1493">
                <a:solidFill>
                  <a:schemeClr val="tx1">
                    <a:tint val="75000"/>
                  </a:schemeClr>
                </a:solidFill>
              </a:defRPr>
            </a:lvl4pPr>
            <a:lvl5pPr marL="1950781" indent="0">
              <a:buNone/>
              <a:defRPr sz="1493">
                <a:solidFill>
                  <a:schemeClr val="tx1">
                    <a:tint val="75000"/>
                  </a:schemeClr>
                </a:solidFill>
              </a:defRPr>
            </a:lvl5pPr>
            <a:lvl6pPr marL="2438476" indent="0">
              <a:buNone/>
              <a:defRPr sz="1493">
                <a:solidFill>
                  <a:schemeClr val="tx1">
                    <a:tint val="75000"/>
                  </a:schemeClr>
                </a:solidFill>
              </a:defRPr>
            </a:lvl6pPr>
            <a:lvl7pPr marL="2926171" indent="0">
              <a:buNone/>
              <a:defRPr sz="1493">
                <a:solidFill>
                  <a:schemeClr val="tx1">
                    <a:tint val="75000"/>
                  </a:schemeClr>
                </a:solidFill>
              </a:defRPr>
            </a:lvl7pPr>
            <a:lvl8pPr marL="3413867" indent="0">
              <a:buNone/>
              <a:defRPr sz="1493">
                <a:solidFill>
                  <a:schemeClr val="tx1">
                    <a:tint val="75000"/>
                  </a:schemeClr>
                </a:solidFill>
              </a:defRPr>
            </a:lvl8pPr>
            <a:lvl9pPr marL="3901562" indent="0">
              <a:buNone/>
              <a:defRPr sz="14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115787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87681" y="2284872"/>
            <a:ext cx="4067251" cy="389241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10990" y="2284873"/>
            <a:ext cx="4067251" cy="389240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6419316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3" name="Picture 12"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Title 1"/>
          <p:cNvSpPr>
            <a:spLocks noGrp="1"/>
          </p:cNvSpPr>
          <p:nvPr>
            <p:ph type="title"/>
          </p:nvPr>
        </p:nvSpPr>
        <p:spPr/>
        <p:txBody>
          <a:bodyPr>
            <a:normAutofit/>
          </a:bodyPr>
          <a:lstStyle>
            <a:lvl1pPr>
              <a:defRPr sz="3413"/>
            </a:lvl1pPr>
          </a:lstStyle>
          <a:p>
            <a:r>
              <a:rPr lang="en-US"/>
              <a:t>Click to edit Master title style</a:t>
            </a:r>
            <a:endParaRPr lang="en-US" dirty="0"/>
          </a:p>
        </p:txBody>
      </p:sp>
      <p:sp>
        <p:nvSpPr>
          <p:cNvPr id="3" name="Text Placeholder 2"/>
          <p:cNvSpPr>
            <a:spLocks noGrp="1"/>
          </p:cNvSpPr>
          <p:nvPr>
            <p:ph type="body" idx="1"/>
          </p:nvPr>
        </p:nvSpPr>
        <p:spPr>
          <a:xfrm>
            <a:off x="793046" y="2366152"/>
            <a:ext cx="3776643" cy="614679"/>
          </a:xfrm>
        </p:spPr>
        <p:txBody>
          <a:bodyPr anchor="b">
            <a:noAutofit/>
          </a:bodyPr>
          <a:lstStyle>
            <a:lvl1pPr marL="0" indent="0">
              <a:buNone/>
              <a:defRPr sz="2560" b="0"/>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4" name="Content Placeholder 3"/>
          <p:cNvSpPr>
            <a:spLocks noGrp="1"/>
          </p:cNvSpPr>
          <p:nvPr>
            <p:ph sz="half" idx="2"/>
          </p:nvPr>
        </p:nvSpPr>
        <p:spPr>
          <a:xfrm>
            <a:off x="487680" y="3061548"/>
            <a:ext cx="4067251" cy="311573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25195" y="2366152"/>
            <a:ext cx="3753045" cy="614679"/>
          </a:xfrm>
        </p:spPr>
        <p:txBody>
          <a:bodyPr anchor="b">
            <a:noAutofit/>
          </a:bodyPr>
          <a:lstStyle>
            <a:lvl1pPr marL="0" indent="0">
              <a:buNone/>
              <a:defRPr sz="2560" b="0"/>
            </a:lvl1pPr>
            <a:lvl2pPr marL="487695" indent="0">
              <a:buNone/>
              <a:defRPr sz="2133" b="1"/>
            </a:lvl2pPr>
            <a:lvl3pPr marL="975390" indent="0">
              <a:buNone/>
              <a:defRPr sz="1920" b="1"/>
            </a:lvl3pPr>
            <a:lvl4pPr marL="1463086" indent="0">
              <a:buNone/>
              <a:defRPr sz="1707" b="1"/>
            </a:lvl4pPr>
            <a:lvl5pPr marL="1950781" indent="0">
              <a:buNone/>
              <a:defRPr sz="1707" b="1"/>
            </a:lvl5pPr>
            <a:lvl6pPr marL="2438476" indent="0">
              <a:buNone/>
              <a:defRPr sz="1707" b="1"/>
            </a:lvl6pPr>
            <a:lvl7pPr marL="2926171" indent="0">
              <a:buNone/>
              <a:defRPr sz="1707" b="1"/>
            </a:lvl7pPr>
            <a:lvl8pPr marL="3413867" indent="0">
              <a:buNone/>
              <a:defRPr sz="1707" b="1"/>
            </a:lvl8pPr>
            <a:lvl9pPr marL="3901562" indent="0">
              <a:buNone/>
              <a:defRPr sz="1707" b="1"/>
            </a:lvl9pPr>
          </a:lstStyle>
          <a:p>
            <a:pPr lvl="0"/>
            <a:r>
              <a:rPr lang="en-US"/>
              <a:t>Click to edit Master text styles</a:t>
            </a:r>
          </a:p>
        </p:txBody>
      </p:sp>
      <p:sp>
        <p:nvSpPr>
          <p:cNvPr id="6" name="Content Placeholder 5"/>
          <p:cNvSpPr>
            <a:spLocks noGrp="1"/>
          </p:cNvSpPr>
          <p:nvPr>
            <p:ph sz="quarter" idx="4"/>
          </p:nvPr>
        </p:nvSpPr>
        <p:spPr>
          <a:xfrm>
            <a:off x="4710989" y="3061548"/>
            <a:ext cx="4067251" cy="311573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6336981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Title 1"/>
          <p:cNvSpPr>
            <a:spLocks noGrp="1"/>
          </p:cNvSpPr>
          <p:nvPr>
            <p:ph type="title"/>
          </p:nvPr>
        </p:nvSpPr>
        <p:spPr>
          <a:xfrm>
            <a:off x="487681" y="650242"/>
            <a:ext cx="8290560" cy="1553351"/>
          </a:xfrm>
        </p:spPr>
        <p:txBody>
          <a:bodyPr>
            <a:normAutofit/>
          </a:bodyPr>
          <a:lstStyle>
            <a:lvl1pPr>
              <a:defRPr sz="3413"/>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161738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14577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2" name="Picture 11"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Title 1"/>
          <p:cNvSpPr>
            <a:spLocks noGrp="1"/>
          </p:cNvSpPr>
          <p:nvPr>
            <p:ph type="title"/>
          </p:nvPr>
        </p:nvSpPr>
        <p:spPr>
          <a:xfrm>
            <a:off x="492499" y="1661726"/>
            <a:ext cx="3053771" cy="1535287"/>
          </a:xfrm>
        </p:spPr>
        <p:txBody>
          <a:bodyPr anchor="b">
            <a:normAutofit/>
          </a:bodyPr>
          <a:lstStyle>
            <a:lvl1pPr algn="l">
              <a:defRPr sz="2560" b="0"/>
            </a:lvl1pPr>
          </a:lstStyle>
          <a:p>
            <a:r>
              <a:rPr lang="en-US"/>
              <a:t>Click to edit Master title style</a:t>
            </a:r>
            <a:endParaRPr lang="en-US" dirty="0"/>
          </a:p>
        </p:txBody>
      </p:sp>
      <p:sp>
        <p:nvSpPr>
          <p:cNvPr id="3" name="Content Placeholder 2"/>
          <p:cNvSpPr>
            <a:spLocks noGrp="1"/>
          </p:cNvSpPr>
          <p:nvPr>
            <p:ph idx="1"/>
          </p:nvPr>
        </p:nvSpPr>
        <p:spPr>
          <a:xfrm>
            <a:off x="3846554" y="650241"/>
            <a:ext cx="4936507" cy="552704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92499" y="3197014"/>
            <a:ext cx="3053771" cy="1968784"/>
          </a:xfrm>
        </p:spPr>
        <p:txBody>
          <a:bodyPr anchor="t">
            <a:normAutofit/>
          </a:bodyPr>
          <a:lstStyle>
            <a:lvl1pPr marL="0" indent="0">
              <a:buNone/>
              <a:defRPr sz="1493"/>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090719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1" name="Picture 10" descr="Celestia-R1---OverlayContentS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86" y="0"/>
            <a:ext cx="9726507" cy="7315200"/>
          </a:xfrm>
          <a:prstGeom prst="rect">
            <a:avLst/>
          </a:prstGeom>
        </p:spPr>
      </p:pic>
      <p:sp>
        <p:nvSpPr>
          <p:cNvPr id="2" name="Title 1"/>
          <p:cNvSpPr>
            <a:spLocks noGrp="1"/>
          </p:cNvSpPr>
          <p:nvPr>
            <p:ph type="title"/>
          </p:nvPr>
        </p:nvSpPr>
        <p:spPr>
          <a:xfrm>
            <a:off x="492937" y="1851383"/>
            <a:ext cx="4370351" cy="1463040"/>
          </a:xfrm>
        </p:spPr>
        <p:txBody>
          <a:bodyPr anchor="b">
            <a:normAutofit/>
          </a:bodyPr>
          <a:lstStyle>
            <a:lvl1pPr algn="l">
              <a:defRPr sz="256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364480" y="975360"/>
            <a:ext cx="3413760" cy="48768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vert="horz" lIns="91440" tIns="45720" rIns="91440" bIns="45720" rtlCol="0" anchor="t">
            <a:normAutofit/>
          </a:bodyPr>
          <a:lstStyle>
            <a:lvl1pPr>
              <a:defRPr lang="en-US" sz="1707" dirty="0"/>
            </a:lvl1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a:xfrm>
            <a:off x="492937" y="3314423"/>
            <a:ext cx="4370351" cy="1950720"/>
          </a:xfrm>
        </p:spPr>
        <p:txBody>
          <a:bodyPr anchor="t">
            <a:normAutofit/>
          </a:bodyPr>
          <a:lstStyle>
            <a:lvl1pPr marL="0" indent="0">
              <a:buNone/>
              <a:defRPr sz="1707"/>
            </a:lvl1pPr>
            <a:lvl2pPr marL="487695" indent="0">
              <a:buNone/>
              <a:defRPr sz="1280"/>
            </a:lvl2pPr>
            <a:lvl3pPr marL="975390" indent="0">
              <a:buNone/>
              <a:defRPr sz="1067"/>
            </a:lvl3pPr>
            <a:lvl4pPr marL="1463086" indent="0">
              <a:buNone/>
              <a:defRPr sz="960"/>
            </a:lvl4pPr>
            <a:lvl5pPr marL="1950781" indent="0">
              <a:buNone/>
              <a:defRPr sz="960"/>
            </a:lvl5pPr>
            <a:lvl6pPr marL="2438476" indent="0">
              <a:buNone/>
              <a:defRPr sz="960"/>
            </a:lvl6pPr>
            <a:lvl7pPr marL="2926171" indent="0">
              <a:buNone/>
              <a:defRPr sz="960"/>
            </a:lvl7pPr>
            <a:lvl8pPr marL="3413867" indent="0">
              <a:buNone/>
              <a:defRPr sz="960"/>
            </a:lvl8pPr>
            <a:lvl9pPr marL="3901562" indent="0">
              <a:buNone/>
              <a:defRPr sz="96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12/23/2021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965824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87680" y="650242"/>
            <a:ext cx="8290560" cy="155335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87680" y="2284873"/>
            <a:ext cx="8290560" cy="3892409"/>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958626" y="6261948"/>
            <a:ext cx="1292985" cy="403013"/>
          </a:xfrm>
          <a:prstGeom prst="rect">
            <a:avLst/>
          </a:prstGeom>
        </p:spPr>
        <p:txBody>
          <a:bodyPr vert="horz" lIns="91440" tIns="45720" rIns="91440" bIns="45720" rtlCol="0" anchor="ctr"/>
          <a:lstStyle>
            <a:lvl1pPr algn="r">
              <a:defRPr sz="1067" b="0" i="0">
                <a:solidFill>
                  <a:schemeClr val="tx1"/>
                </a:solidFill>
                <a:effectLst/>
                <a:latin typeface="+mn-lt"/>
              </a:defRPr>
            </a:lvl1pPr>
          </a:lstStyle>
          <a:p>
            <a:fld id="{B61BEF0D-F0BB-DE4B-95CE-6DB70DBA9567}" type="datetimeFigureOut">
              <a:rPr lang="en-US" dirty="0"/>
              <a:pPr/>
              <a:t>12/23/2021</a:t>
            </a:fld>
            <a:endParaRPr lang="en-US" dirty="0"/>
          </a:p>
        </p:txBody>
      </p:sp>
      <p:sp>
        <p:nvSpPr>
          <p:cNvPr id="5" name="Footer Placeholder 4"/>
          <p:cNvSpPr>
            <a:spLocks noGrp="1"/>
          </p:cNvSpPr>
          <p:nvPr>
            <p:ph type="ftr" sz="quarter" idx="3"/>
          </p:nvPr>
        </p:nvSpPr>
        <p:spPr>
          <a:xfrm>
            <a:off x="487681" y="6261948"/>
            <a:ext cx="6389665" cy="403013"/>
          </a:xfrm>
          <a:prstGeom prst="rect">
            <a:avLst/>
          </a:prstGeom>
        </p:spPr>
        <p:txBody>
          <a:bodyPr vert="horz" lIns="91440" tIns="45720" rIns="91440" bIns="45720" rtlCol="0" anchor="ctr"/>
          <a:lstStyle>
            <a:lvl1pPr algn="l">
              <a:defRPr sz="1067"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8332891" y="6261948"/>
            <a:ext cx="445350" cy="403013"/>
          </a:xfrm>
          <a:prstGeom prst="rect">
            <a:avLst/>
          </a:prstGeom>
        </p:spPr>
        <p:txBody>
          <a:bodyPr vert="horz" lIns="91440" tIns="45720" rIns="91440" bIns="45720" rtlCol="0" anchor="ctr"/>
          <a:lstStyle>
            <a:lvl1pPr algn="r">
              <a:defRPr sz="1067" b="0" i="0">
                <a:solidFill>
                  <a:schemeClr val="tx1"/>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308378131"/>
      </p:ext>
    </p:extLst>
  </p:cSld>
  <p:clrMap bg1="dk1" tx1="lt1" bg2="dk2" tx2="lt2" accent1="accent1" accent2="accent2" accent3="accent3" accent4="accent4" accent5="accent5" accent6="accent6" hlink="hlink" folHlink="folHlink"/>
  <p:sldLayoutIdLst>
    <p:sldLayoutId id="2329262041" r:id="rId1"/>
    <p:sldLayoutId id="2329262042" r:id="rId2"/>
    <p:sldLayoutId id="2329262043" r:id="rId3"/>
    <p:sldLayoutId id="2329262044" r:id="rId4"/>
    <p:sldLayoutId id="2329262045" r:id="rId5"/>
    <p:sldLayoutId id="2329262046" r:id="rId6"/>
    <p:sldLayoutId id="2329262047" r:id="rId7"/>
    <p:sldLayoutId id="2329262048" r:id="rId8"/>
    <p:sldLayoutId id="2329262049" r:id="rId9"/>
    <p:sldLayoutId id="2329262050" r:id="rId10"/>
    <p:sldLayoutId id="2329262051" r:id="rId11"/>
    <p:sldLayoutId id="2329262052" r:id="rId12"/>
    <p:sldLayoutId id="2329262053" r:id="rId13"/>
    <p:sldLayoutId id="2329262054" r:id="rId14"/>
    <p:sldLayoutId id="2329262055" r:id="rId15"/>
    <p:sldLayoutId id="2329262056" r:id="rId16"/>
    <p:sldLayoutId id="2329262057" r:id="rId17"/>
    <p:sldLayoutId id="2329262058" r:id="rId18"/>
  </p:sldLayoutIdLst>
  <p:txStyles>
    <p:titleStyle>
      <a:lvl1pPr algn="l" defTabSz="487695" rtl="0" eaLnBrk="1" latinLnBrk="0" hangingPunct="1">
        <a:spcBef>
          <a:spcPct val="0"/>
        </a:spcBef>
        <a:buNone/>
        <a:defRPr sz="3413"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4810" indent="-304810" algn="l" defTabSz="487695" rtl="0" eaLnBrk="1" latinLnBrk="0" hangingPunct="1">
        <a:spcBef>
          <a:spcPts val="0"/>
        </a:spcBef>
        <a:spcAft>
          <a:spcPts val="1067"/>
        </a:spcAft>
        <a:buClr>
          <a:schemeClr val="tx1"/>
        </a:buClr>
        <a:buSzPct val="100000"/>
        <a:buFont typeface="Arial"/>
        <a:buChar char="•"/>
        <a:defRPr sz="1920" kern="1200" cap="none">
          <a:solidFill>
            <a:schemeClr val="tx1"/>
          </a:solidFill>
          <a:effectLst/>
          <a:latin typeface="+mn-lt"/>
          <a:ea typeface="+mn-ea"/>
          <a:cs typeface="+mn-cs"/>
        </a:defRPr>
      </a:lvl1pPr>
      <a:lvl2pPr marL="792505" indent="-304810" algn="l" defTabSz="487695" rtl="0" eaLnBrk="1" latinLnBrk="0" hangingPunct="1">
        <a:spcBef>
          <a:spcPts val="0"/>
        </a:spcBef>
        <a:spcAft>
          <a:spcPts val="1067"/>
        </a:spcAft>
        <a:buClr>
          <a:schemeClr val="tx1"/>
        </a:buClr>
        <a:buSzPct val="100000"/>
        <a:buFont typeface="Arial"/>
        <a:buChar char="•"/>
        <a:defRPr sz="1707" kern="1200" cap="none">
          <a:solidFill>
            <a:schemeClr val="tx1"/>
          </a:solidFill>
          <a:effectLst/>
          <a:latin typeface="+mn-lt"/>
          <a:ea typeface="+mn-ea"/>
          <a:cs typeface="+mn-cs"/>
        </a:defRPr>
      </a:lvl2pPr>
      <a:lvl3pPr marL="1280200" indent="-304810" algn="l" defTabSz="487695" rtl="0" eaLnBrk="1" latinLnBrk="0" hangingPunct="1">
        <a:spcBef>
          <a:spcPts val="0"/>
        </a:spcBef>
        <a:spcAft>
          <a:spcPts val="1067"/>
        </a:spcAft>
        <a:buClr>
          <a:schemeClr val="tx1"/>
        </a:buClr>
        <a:buSzPct val="100000"/>
        <a:buFont typeface="Arial"/>
        <a:buChar char="•"/>
        <a:defRPr sz="1493" kern="1200" cap="none">
          <a:solidFill>
            <a:schemeClr val="tx1"/>
          </a:solidFill>
          <a:effectLst/>
          <a:latin typeface="+mn-lt"/>
          <a:ea typeface="+mn-ea"/>
          <a:cs typeface="+mn-cs"/>
        </a:defRPr>
      </a:lvl3pPr>
      <a:lvl4pPr marL="1645971" indent="-182886" algn="l" defTabSz="487695" rtl="0" eaLnBrk="1" latinLnBrk="0" hangingPunct="1">
        <a:spcBef>
          <a:spcPts val="0"/>
        </a:spcBef>
        <a:spcAft>
          <a:spcPts val="1067"/>
        </a:spcAft>
        <a:buClr>
          <a:schemeClr val="tx1"/>
        </a:buClr>
        <a:buSzPct val="100000"/>
        <a:buFont typeface="Arial"/>
        <a:buChar char="•"/>
        <a:defRPr sz="1280" kern="1200" cap="none">
          <a:solidFill>
            <a:schemeClr val="tx1"/>
          </a:solidFill>
          <a:effectLst/>
          <a:latin typeface="+mn-lt"/>
          <a:ea typeface="+mn-ea"/>
          <a:cs typeface="+mn-cs"/>
        </a:defRPr>
      </a:lvl4pPr>
      <a:lvl5pPr marL="2133667" indent="-182886" algn="l" defTabSz="487695" rtl="0" eaLnBrk="1" latinLnBrk="0" hangingPunct="1">
        <a:spcBef>
          <a:spcPts val="0"/>
        </a:spcBef>
        <a:spcAft>
          <a:spcPts val="1067"/>
        </a:spcAft>
        <a:buClr>
          <a:schemeClr val="tx1"/>
        </a:buClr>
        <a:buSzPct val="100000"/>
        <a:buFont typeface="Arial"/>
        <a:buChar char="•"/>
        <a:defRPr sz="1280" kern="1200" cap="none">
          <a:solidFill>
            <a:schemeClr val="tx1"/>
          </a:solidFill>
          <a:effectLst/>
          <a:latin typeface="+mn-lt"/>
          <a:ea typeface="+mn-ea"/>
          <a:cs typeface="+mn-cs"/>
        </a:defRPr>
      </a:lvl5pPr>
      <a:lvl6pPr marL="2682324" indent="-243848" algn="l" defTabSz="487695" rtl="0" eaLnBrk="1" latinLnBrk="0" hangingPunct="1">
        <a:spcBef>
          <a:spcPts val="0"/>
        </a:spcBef>
        <a:spcAft>
          <a:spcPts val="1067"/>
        </a:spcAft>
        <a:buClr>
          <a:schemeClr val="tx1"/>
        </a:buClr>
        <a:buSzPct val="100000"/>
        <a:buFont typeface="Arial"/>
        <a:buChar char="•"/>
        <a:defRPr sz="1280" kern="1200" cap="none">
          <a:solidFill>
            <a:schemeClr val="tx1"/>
          </a:solidFill>
          <a:effectLst/>
          <a:latin typeface="+mn-lt"/>
          <a:ea typeface="+mn-ea"/>
          <a:cs typeface="+mn-cs"/>
        </a:defRPr>
      </a:lvl6pPr>
      <a:lvl7pPr marL="3170019" indent="-243848" algn="l" defTabSz="487695" rtl="0" eaLnBrk="1" latinLnBrk="0" hangingPunct="1">
        <a:spcBef>
          <a:spcPts val="0"/>
        </a:spcBef>
        <a:spcAft>
          <a:spcPts val="1067"/>
        </a:spcAft>
        <a:buClr>
          <a:schemeClr val="tx1"/>
        </a:buClr>
        <a:buSzPct val="100000"/>
        <a:buFont typeface="Arial"/>
        <a:buChar char="•"/>
        <a:defRPr sz="1280" kern="1200" cap="none">
          <a:solidFill>
            <a:schemeClr val="tx1"/>
          </a:solidFill>
          <a:effectLst/>
          <a:latin typeface="+mn-lt"/>
          <a:ea typeface="+mn-ea"/>
          <a:cs typeface="+mn-cs"/>
        </a:defRPr>
      </a:lvl7pPr>
      <a:lvl8pPr marL="3657714" indent="-243848" algn="l" defTabSz="487695" rtl="0" eaLnBrk="1" latinLnBrk="0" hangingPunct="1">
        <a:spcBef>
          <a:spcPts val="0"/>
        </a:spcBef>
        <a:spcAft>
          <a:spcPts val="1067"/>
        </a:spcAft>
        <a:buClr>
          <a:schemeClr val="tx1"/>
        </a:buClr>
        <a:buSzPct val="100000"/>
        <a:buFont typeface="Arial"/>
        <a:buChar char="•"/>
        <a:defRPr sz="1280" kern="1200" cap="none">
          <a:solidFill>
            <a:schemeClr val="tx1"/>
          </a:solidFill>
          <a:effectLst/>
          <a:latin typeface="+mn-lt"/>
          <a:ea typeface="+mn-ea"/>
          <a:cs typeface="+mn-cs"/>
        </a:defRPr>
      </a:lvl8pPr>
      <a:lvl9pPr marL="4145410" indent="-243848" algn="l" defTabSz="487695" rtl="0" eaLnBrk="1" latinLnBrk="0" hangingPunct="1">
        <a:spcBef>
          <a:spcPts val="0"/>
        </a:spcBef>
        <a:spcAft>
          <a:spcPts val="1067"/>
        </a:spcAft>
        <a:buClr>
          <a:schemeClr val="tx1"/>
        </a:buClr>
        <a:buSzPct val="100000"/>
        <a:buFont typeface="Arial"/>
        <a:buChar char="•"/>
        <a:defRPr sz="1280" kern="1200" cap="none">
          <a:solidFill>
            <a:schemeClr val="tx1"/>
          </a:solidFill>
          <a:effectLst/>
          <a:latin typeface="+mn-lt"/>
          <a:ea typeface="+mn-ea"/>
          <a:cs typeface="+mn-cs"/>
        </a:defRPr>
      </a:lvl9pPr>
    </p:bodyStyle>
    <p:otherStyle>
      <a:defPPr>
        <a:defRPr lang="en-US"/>
      </a:defPPr>
      <a:lvl1pPr marL="0" algn="l" defTabSz="487695" rtl="0" eaLnBrk="1" latinLnBrk="0" hangingPunct="1">
        <a:defRPr sz="1920" kern="1200">
          <a:solidFill>
            <a:schemeClr val="tx1"/>
          </a:solidFill>
          <a:latin typeface="+mn-lt"/>
          <a:ea typeface="+mn-ea"/>
          <a:cs typeface="+mn-cs"/>
        </a:defRPr>
      </a:lvl1pPr>
      <a:lvl2pPr marL="487695" algn="l" defTabSz="487695" rtl="0" eaLnBrk="1" latinLnBrk="0" hangingPunct="1">
        <a:defRPr sz="1920" kern="1200">
          <a:solidFill>
            <a:schemeClr val="tx1"/>
          </a:solidFill>
          <a:latin typeface="+mn-lt"/>
          <a:ea typeface="+mn-ea"/>
          <a:cs typeface="+mn-cs"/>
        </a:defRPr>
      </a:lvl2pPr>
      <a:lvl3pPr marL="975390" algn="l" defTabSz="487695" rtl="0" eaLnBrk="1" latinLnBrk="0" hangingPunct="1">
        <a:defRPr sz="1920" kern="1200">
          <a:solidFill>
            <a:schemeClr val="tx1"/>
          </a:solidFill>
          <a:latin typeface="+mn-lt"/>
          <a:ea typeface="+mn-ea"/>
          <a:cs typeface="+mn-cs"/>
        </a:defRPr>
      </a:lvl3pPr>
      <a:lvl4pPr marL="1463086" algn="l" defTabSz="487695" rtl="0" eaLnBrk="1" latinLnBrk="0" hangingPunct="1">
        <a:defRPr sz="1920" kern="1200">
          <a:solidFill>
            <a:schemeClr val="tx1"/>
          </a:solidFill>
          <a:latin typeface="+mn-lt"/>
          <a:ea typeface="+mn-ea"/>
          <a:cs typeface="+mn-cs"/>
        </a:defRPr>
      </a:lvl4pPr>
      <a:lvl5pPr marL="1950781" algn="l" defTabSz="487695" rtl="0" eaLnBrk="1" latinLnBrk="0" hangingPunct="1">
        <a:defRPr sz="1920" kern="1200">
          <a:solidFill>
            <a:schemeClr val="tx1"/>
          </a:solidFill>
          <a:latin typeface="+mn-lt"/>
          <a:ea typeface="+mn-ea"/>
          <a:cs typeface="+mn-cs"/>
        </a:defRPr>
      </a:lvl5pPr>
      <a:lvl6pPr marL="2438476" algn="l" defTabSz="487695" rtl="0" eaLnBrk="1" latinLnBrk="0" hangingPunct="1">
        <a:defRPr sz="1920" kern="1200">
          <a:solidFill>
            <a:schemeClr val="tx1"/>
          </a:solidFill>
          <a:latin typeface="+mn-lt"/>
          <a:ea typeface="+mn-ea"/>
          <a:cs typeface="+mn-cs"/>
        </a:defRPr>
      </a:lvl6pPr>
      <a:lvl7pPr marL="2926171" algn="l" defTabSz="487695" rtl="0" eaLnBrk="1" latinLnBrk="0" hangingPunct="1">
        <a:defRPr sz="1920" kern="1200">
          <a:solidFill>
            <a:schemeClr val="tx1"/>
          </a:solidFill>
          <a:latin typeface="+mn-lt"/>
          <a:ea typeface="+mn-ea"/>
          <a:cs typeface="+mn-cs"/>
        </a:defRPr>
      </a:lvl7pPr>
      <a:lvl8pPr marL="3413867" algn="l" defTabSz="487695" rtl="0" eaLnBrk="1" latinLnBrk="0" hangingPunct="1">
        <a:defRPr sz="1920" kern="1200">
          <a:solidFill>
            <a:schemeClr val="tx1"/>
          </a:solidFill>
          <a:latin typeface="+mn-lt"/>
          <a:ea typeface="+mn-ea"/>
          <a:cs typeface="+mn-cs"/>
        </a:defRPr>
      </a:lvl8pPr>
      <a:lvl9pPr marL="3901562" algn="l" defTabSz="487695" rtl="0" eaLnBrk="1" latinLnBrk="0" hangingPunct="1">
        <a:defRPr sz="19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2" Type="http://schemas.openxmlformats.org/officeDocument/2006/relationships/image" Target="../media/image25.jpg"/><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18.xml"/></Relationships>
</file>

<file path=ppt/slides/_rels/slide28.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18.xml"/></Relationships>
</file>

<file path=ppt/slides/_rels/slide2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2" Type="http://schemas.openxmlformats.org/officeDocument/2006/relationships/image" Target="../media/image33.jpg"/><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18.xml"/></Relationships>
</file>

<file path=ppt/slides/_rels/slide34.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18.xml"/></Relationships>
</file>

<file path=ppt/slides/_rels/slide35.xml.rels><?xml version="1.0" encoding="UTF-8" standalone="yes"?>
<Relationships xmlns="http://schemas.openxmlformats.org/package/2006/relationships"><Relationship Id="rId2" Type="http://schemas.openxmlformats.org/officeDocument/2006/relationships/image" Target="../media/image36.jpg"/><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2" Type="http://schemas.openxmlformats.org/officeDocument/2006/relationships/image" Target="../media/image37.jpg"/><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2" Type="http://schemas.openxmlformats.org/officeDocument/2006/relationships/image" Target="../media/image38.jpg"/><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2" Type="http://schemas.openxmlformats.org/officeDocument/2006/relationships/image" Target="../media/image39.jpg"/><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image" Target="../media/image40.jpg"/><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89E1A4-FC93-4B05-AEC8-244A0B29E8AA}"/>
              </a:ext>
            </a:extLst>
          </p:cNvPr>
          <p:cNvSpPr txBox="1"/>
          <p:nvPr/>
        </p:nvSpPr>
        <p:spPr>
          <a:xfrm>
            <a:off x="2212504" y="2289448"/>
            <a:ext cx="4896544" cy="1754326"/>
          </a:xfrm>
          <a:prstGeom prst="rect">
            <a:avLst/>
          </a:prstGeom>
          <a:noFill/>
        </p:spPr>
        <p:txBody>
          <a:bodyPr wrap="square" rtlCol="0">
            <a:spAutoFit/>
          </a:bodyPr>
          <a:lstStyle/>
          <a:p>
            <a:pPr algn="ctr"/>
            <a:r>
              <a:rPr lang="en-US" sz="3600" dirty="0"/>
              <a:t>Unit 1</a:t>
            </a:r>
          </a:p>
          <a:p>
            <a:pPr algn="ctr"/>
            <a:endParaRPr lang="en-US" sz="3600" dirty="0"/>
          </a:p>
          <a:p>
            <a:pPr algn="ctr"/>
            <a:r>
              <a:rPr lang="en-US" sz="3600" dirty="0"/>
              <a:t>HUMAN VALUES</a:t>
            </a:r>
            <a:endParaRPr lang="en-IN" sz="3600" dirty="0"/>
          </a:p>
        </p:txBody>
      </p:sp>
      <p:sp>
        <p:nvSpPr>
          <p:cNvPr id="3" name="TextBox 2">
            <a:extLst>
              <a:ext uri="{FF2B5EF4-FFF2-40B4-BE49-F238E27FC236}">
                <a16:creationId xmlns:a16="http://schemas.microsoft.com/office/drawing/2014/main" id="{0BD513C6-DD94-4D7D-86D9-CA5D0C4EF078}"/>
              </a:ext>
            </a:extLst>
          </p:cNvPr>
          <p:cNvSpPr txBox="1"/>
          <p:nvPr/>
        </p:nvSpPr>
        <p:spPr>
          <a:xfrm>
            <a:off x="7113983" y="6249888"/>
            <a:ext cx="2664296" cy="646331"/>
          </a:xfrm>
          <a:prstGeom prst="rect">
            <a:avLst/>
          </a:prstGeom>
          <a:noFill/>
        </p:spPr>
        <p:txBody>
          <a:bodyPr wrap="square" rtlCol="0">
            <a:spAutoFit/>
          </a:bodyPr>
          <a:lstStyle/>
          <a:p>
            <a:pPr algn="ctr"/>
            <a:r>
              <a:rPr lang="en-US" dirty="0"/>
              <a:t>Vivek Garg</a:t>
            </a:r>
          </a:p>
          <a:p>
            <a:pPr algn="ctr"/>
            <a:r>
              <a:rPr lang="en-US" dirty="0"/>
              <a:t>CSVTU Bhilai</a:t>
            </a:r>
            <a:endParaRPr lang="en-IN" dirty="0"/>
          </a:p>
        </p:txBody>
      </p:sp>
    </p:spTree>
    <p:extLst>
      <p:ext uri="{BB962C8B-B14F-4D97-AF65-F5344CB8AC3E}">
        <p14:creationId xmlns:p14="http://schemas.microsoft.com/office/powerpoint/2010/main" val="17144706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CFFD639F-7537-4581-8E3E-C43C915E8EEE}"/>
              </a:ext>
            </a:extLst>
          </p:cNvPr>
          <p:cNvSpPr txBox="1"/>
          <p:nvPr/>
        </p:nvSpPr>
        <p:spPr>
          <a:xfrm>
            <a:off x="628328" y="1137320"/>
            <a:ext cx="3312368" cy="8402300"/>
          </a:xfrm>
          <a:prstGeom prst="rect">
            <a:avLst/>
          </a:prstGeom>
          <a:noFill/>
        </p:spPr>
        <p:txBody>
          <a:bodyPr wrap="square" rtlCol="0">
            <a:spAutoFit/>
          </a:bodyPr>
          <a:lstStyle/>
          <a:p>
            <a:pPr marL="285750" indent="-285750">
              <a:buFont typeface="Wingdings" panose="05000000000000000000" pitchFamily="2" charset="2"/>
              <a:buChar char="v"/>
            </a:pPr>
            <a:r>
              <a:rPr lang="en-US" dirty="0"/>
              <a:t>ETHICS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MORALS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VALUES</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INTEGRITY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IN" dirty="0"/>
              <a:t>CIVIC VIRTUE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RESPECT FOR OTHERS</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COURAGE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CARING</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VALUING TIME</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r>
              <a:rPr lang="en-IN" dirty="0"/>
              <a:t>COORPORATION</a:t>
            </a:r>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a:p>
            <a:pPr marL="285750" indent="-285750">
              <a:buFont typeface="Wingdings" panose="05000000000000000000" pitchFamily="2" charset="2"/>
              <a:buChar char="v"/>
            </a:pPr>
            <a:endParaRPr lang="en-IN" dirty="0"/>
          </a:p>
        </p:txBody>
      </p:sp>
      <p:sp>
        <p:nvSpPr>
          <p:cNvPr id="3" name="TextBox 2">
            <a:extLst>
              <a:ext uri="{FF2B5EF4-FFF2-40B4-BE49-F238E27FC236}">
                <a16:creationId xmlns:a16="http://schemas.microsoft.com/office/drawing/2014/main" id="{C03C51DC-E84D-4BDE-B556-6C5D220D63C9}"/>
              </a:ext>
            </a:extLst>
          </p:cNvPr>
          <p:cNvSpPr txBox="1"/>
          <p:nvPr/>
        </p:nvSpPr>
        <p:spPr>
          <a:xfrm>
            <a:off x="4948808" y="1137320"/>
            <a:ext cx="2880320" cy="4801314"/>
          </a:xfrm>
          <a:prstGeom prst="rect">
            <a:avLst/>
          </a:prstGeom>
          <a:noFill/>
        </p:spPr>
        <p:txBody>
          <a:bodyPr wrap="square" rtlCol="0">
            <a:spAutoFit/>
          </a:bodyPr>
          <a:lstStyle/>
          <a:p>
            <a:pPr marL="285750" indent="-285750">
              <a:buFont typeface="Wingdings" panose="05000000000000000000" pitchFamily="2" charset="2"/>
              <a:buChar char="v"/>
            </a:pPr>
            <a:r>
              <a:rPr lang="en-US" dirty="0"/>
              <a:t>COMMITMENT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EMPATHY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SELF CONFIDENCE</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SPRITUALITY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STRESS MANAGEMENT</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Sharing</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r>
              <a:rPr lang="en-US" dirty="0"/>
              <a:t>Honesty</a:t>
            </a:r>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US" dirty="0"/>
          </a:p>
          <a:p>
            <a:pPr marL="285750" indent="-285750">
              <a:buFont typeface="Wingdings" panose="05000000000000000000" pitchFamily="2" charset="2"/>
              <a:buChar char="v"/>
            </a:pPr>
            <a:endParaRPr lang="en-IN" dirty="0"/>
          </a:p>
        </p:txBody>
      </p:sp>
    </p:spTree>
    <p:extLst>
      <p:ext uri="{BB962C8B-B14F-4D97-AF65-F5344CB8AC3E}">
        <p14:creationId xmlns:p14="http://schemas.microsoft.com/office/powerpoint/2010/main" val="419534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BB7DCD-42FE-4872-B501-79F61CA79986}"/>
              </a:ext>
            </a:extLst>
          </p:cNvPr>
          <p:cNvSpPr txBox="1"/>
          <p:nvPr/>
        </p:nvSpPr>
        <p:spPr>
          <a:xfrm>
            <a:off x="3316491" y="206528"/>
            <a:ext cx="2592288" cy="646331"/>
          </a:xfrm>
          <a:prstGeom prst="rect">
            <a:avLst/>
          </a:prstGeom>
          <a:noFill/>
        </p:spPr>
        <p:txBody>
          <a:bodyPr wrap="square" rtlCol="0">
            <a:spAutoFit/>
          </a:bodyPr>
          <a:lstStyle/>
          <a:p>
            <a:pPr algn="ctr"/>
            <a:r>
              <a:rPr lang="en-US" sz="3600" dirty="0"/>
              <a:t>Sharing</a:t>
            </a:r>
            <a:endParaRPr lang="en-IN" sz="3600" dirty="0"/>
          </a:p>
        </p:txBody>
      </p:sp>
      <p:sp>
        <p:nvSpPr>
          <p:cNvPr id="5" name="TextBox 4">
            <a:extLst>
              <a:ext uri="{FF2B5EF4-FFF2-40B4-BE49-F238E27FC236}">
                <a16:creationId xmlns:a16="http://schemas.microsoft.com/office/drawing/2014/main" id="{490ED0A5-3BB4-43F7-A959-7AB6DC8C862A}"/>
              </a:ext>
            </a:extLst>
          </p:cNvPr>
          <p:cNvSpPr txBox="1"/>
          <p:nvPr/>
        </p:nvSpPr>
        <p:spPr>
          <a:xfrm>
            <a:off x="484312" y="1137320"/>
            <a:ext cx="8784976" cy="4801314"/>
          </a:xfrm>
          <a:prstGeom prst="rect">
            <a:avLst/>
          </a:prstGeom>
          <a:noFill/>
        </p:spPr>
        <p:txBody>
          <a:bodyPr wrap="square">
            <a:spAutoFit/>
          </a:bodyPr>
          <a:lstStyle/>
          <a:p>
            <a:pPr algn="just"/>
            <a:r>
              <a:rPr lang="en-US" sz="1800" b="0" i="0" u="none" strike="noStrike" baseline="0" dirty="0">
                <a:latin typeface="Times New Roman" panose="02020603050405020304" pitchFamily="18" charset="0"/>
              </a:rPr>
              <a:t>Primarily, caring influences ‘sharing’. Sharing is a process that describes the transfer of knowledge (teaching, learning, and information), experience (training), commodities (material possession) and facilities with others. The transfer should be genuine, legal, positive, voluntary, and without any expectation in return. However, the proprietary information it should not be shared with outsiders. Through this process of sharing, experience, expertise, wisdom and other benefits reach more people faster. Sharing is voluntary and it can not be driven by force, but motivated successfully through ethical principles. In short, sharing is ‘charity’.</a:t>
            </a:r>
          </a:p>
          <a:p>
            <a:pPr algn="just"/>
            <a:endParaRPr lang="en-US" dirty="0">
              <a:latin typeface="Times New Roman" panose="02020603050405020304" pitchFamily="18" charset="0"/>
            </a:endParaRPr>
          </a:p>
          <a:p>
            <a:pPr algn="just"/>
            <a:r>
              <a:rPr lang="en-US" sz="1800" b="0" i="0" u="none" strike="noStrike" baseline="0" dirty="0">
                <a:latin typeface="Times New Roman" panose="02020603050405020304" pitchFamily="18" charset="0"/>
              </a:rPr>
              <a:t>                     For the humanity, ‘sharing’ is a </a:t>
            </a:r>
            <a:r>
              <a:rPr lang="en-US" sz="1800" b="0" i="1" u="none" strike="noStrike" baseline="0" dirty="0">
                <a:latin typeface="Times New Roman" panose="02020603050405020304" pitchFamily="18" charset="0"/>
              </a:rPr>
              <a:t>culture</a:t>
            </a:r>
            <a:r>
              <a:rPr lang="en-US" sz="1800" b="0" i="0" u="none" strike="noStrike" baseline="0" dirty="0">
                <a:latin typeface="Times New Roman" panose="02020603050405020304" pitchFamily="18" charset="0"/>
              </a:rPr>
              <a:t>. The ‘happiness and wealth’ are multiplied and the ‘crimes and sufferings’ are reduced, by sharing. It paves the way for peace and obviates militancy. Philosophically, the sharing maximizes the happiness for all the human beings. In terms of psychology, the fear, divide, and distrust between the ‘haves’ and ‘have-nots’ disappear. Sharing not only paves the way to prosperity, early and easily, and sustains it. Economically speaking, benefits are maximized as there is no wastage or loss, and everybody gets one’s needs fulfilled and satisfied. Commercially speaking, the profit is maximized. Technologically, the productivity and utilization are maximized by sharing.</a:t>
            </a:r>
            <a:endParaRPr lang="en-IN" dirty="0"/>
          </a:p>
        </p:txBody>
      </p:sp>
    </p:spTree>
    <p:extLst>
      <p:ext uri="{BB962C8B-B14F-4D97-AF65-F5344CB8AC3E}">
        <p14:creationId xmlns:p14="http://schemas.microsoft.com/office/powerpoint/2010/main" val="58516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ABB7DCD-42FE-4872-B501-79F61CA79986}"/>
              </a:ext>
            </a:extLst>
          </p:cNvPr>
          <p:cNvSpPr txBox="1"/>
          <p:nvPr/>
        </p:nvSpPr>
        <p:spPr>
          <a:xfrm>
            <a:off x="3316491" y="206528"/>
            <a:ext cx="2592288" cy="646331"/>
          </a:xfrm>
          <a:prstGeom prst="rect">
            <a:avLst/>
          </a:prstGeom>
          <a:noFill/>
        </p:spPr>
        <p:txBody>
          <a:bodyPr wrap="square" rtlCol="0">
            <a:spAutoFit/>
          </a:bodyPr>
          <a:lstStyle/>
          <a:p>
            <a:pPr algn="ctr"/>
            <a:r>
              <a:rPr lang="en-US" sz="3600" dirty="0"/>
              <a:t>Honesty</a:t>
            </a:r>
            <a:endParaRPr lang="en-IN" sz="3600" dirty="0"/>
          </a:p>
        </p:txBody>
      </p:sp>
      <p:sp>
        <p:nvSpPr>
          <p:cNvPr id="4" name="TextBox 3">
            <a:extLst>
              <a:ext uri="{FF2B5EF4-FFF2-40B4-BE49-F238E27FC236}">
                <a16:creationId xmlns:a16="http://schemas.microsoft.com/office/drawing/2014/main" id="{0A856C1B-2B4B-40FB-ACA2-0B56BCA92D53}"/>
              </a:ext>
            </a:extLst>
          </p:cNvPr>
          <p:cNvSpPr txBox="1"/>
          <p:nvPr/>
        </p:nvSpPr>
        <p:spPr>
          <a:xfrm>
            <a:off x="412304" y="1209328"/>
            <a:ext cx="8928992" cy="5632311"/>
          </a:xfrm>
          <a:prstGeom prst="rect">
            <a:avLst/>
          </a:prstGeom>
          <a:noFill/>
        </p:spPr>
        <p:txBody>
          <a:bodyPr wrap="square" rtlCol="0">
            <a:spAutoFit/>
          </a:bodyPr>
          <a:lstStyle/>
          <a:p>
            <a:pPr algn="l"/>
            <a:r>
              <a:rPr lang="en-US" sz="1800" b="0" i="0" u="none" strike="noStrike" baseline="0" dirty="0">
                <a:latin typeface="Times New Roman" panose="02020603050405020304" pitchFamily="18" charset="0"/>
              </a:rPr>
              <a:t>Honesty is a virtue, and it is exhibited in two aspects namely,</a:t>
            </a:r>
          </a:p>
          <a:p>
            <a:pPr algn="l"/>
            <a:r>
              <a:rPr lang="en-IN" sz="1800" b="0" i="0" u="none" strike="noStrike" baseline="0" dirty="0">
                <a:latin typeface="Times New Roman" panose="02020603050405020304" pitchFamily="18" charset="0"/>
              </a:rPr>
              <a:t>(</a:t>
            </a:r>
            <a:r>
              <a:rPr lang="en-IN" sz="1800" b="0" i="1" u="none" strike="noStrike" baseline="0" dirty="0">
                <a:latin typeface="Times New Roman" panose="02020603050405020304" pitchFamily="18" charset="0"/>
              </a:rPr>
              <a:t>a</a:t>
            </a:r>
            <a:r>
              <a:rPr lang="en-IN" sz="1800" b="0" i="0" u="none" strike="noStrike" baseline="0" dirty="0">
                <a:latin typeface="Times New Roman" panose="02020603050405020304" pitchFamily="18" charset="0"/>
              </a:rPr>
              <a:t>) Truthfulness and</a:t>
            </a:r>
          </a:p>
          <a:p>
            <a:pPr algn="l"/>
            <a:r>
              <a:rPr lang="en-IN" sz="1800" b="0" i="0" u="none" strike="noStrike" baseline="0" dirty="0">
                <a:latin typeface="Times New Roman" panose="02020603050405020304" pitchFamily="18" charset="0"/>
              </a:rPr>
              <a:t>(</a:t>
            </a:r>
            <a:r>
              <a:rPr lang="en-IN" sz="1800" b="0" i="1" u="none" strike="noStrike" baseline="0" dirty="0">
                <a:latin typeface="Times New Roman" panose="02020603050405020304" pitchFamily="18" charset="0"/>
              </a:rPr>
              <a:t>b</a:t>
            </a:r>
            <a:r>
              <a:rPr lang="en-IN" sz="1800" b="0" i="0" u="none" strike="noStrike" baseline="0" dirty="0">
                <a:latin typeface="Times New Roman" panose="02020603050405020304" pitchFamily="18" charset="0"/>
              </a:rPr>
              <a:t>) Trustworthiness.</a:t>
            </a:r>
          </a:p>
          <a:p>
            <a:pPr algn="l"/>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Truthfulness is to face the responsibilities upon telling truth. One should keep one’s word or</a:t>
            </a:r>
          </a:p>
          <a:p>
            <a:pPr algn="l"/>
            <a:r>
              <a:rPr lang="en-US" sz="1800" b="0" i="0" u="none" strike="noStrike" baseline="0" dirty="0">
                <a:latin typeface="Times New Roman" panose="02020603050405020304" pitchFamily="18" charset="0"/>
              </a:rPr>
              <a:t>promise. By admitting one’s mistake committed (one needs courage to do that!), it is easy to fix them. Reliable engineering judgment, maintenance of truth, defending the truth, and communicating the truth, only when it does ‘good’ to others, are some of the reflections of truthfulness. But trustworthiness is maintaining integrity and taking responsibility for personal performance. People abide by law and live by mutual trust. They play the right way to win, according to the laws or rules (legally and morally). They build trust through reliability and authenticity. They admit their own mistakes and confront unethical actions in others and take tough and principled stand, even if unpopular.</a:t>
            </a:r>
          </a:p>
          <a:p>
            <a:pPr algn="l"/>
            <a:endParaRPr lang="en-US" sz="1800" b="0" i="0" u="none" strike="noStrike" baseline="0" dirty="0">
              <a:latin typeface="Times New Roman" panose="02020603050405020304" pitchFamily="18" charset="0"/>
            </a:endParaRPr>
          </a:p>
          <a:p>
            <a:pPr algn="l"/>
            <a:r>
              <a:rPr lang="en-US" sz="1800" b="0" i="0" u="none" strike="noStrike" baseline="0" dirty="0">
                <a:latin typeface="Times New Roman" panose="02020603050405020304" pitchFamily="18" charset="0"/>
              </a:rPr>
              <a:t>Honesty is mirrored in many ways. The common reflections are:</a:t>
            </a:r>
          </a:p>
          <a:p>
            <a:pPr algn="l"/>
            <a:r>
              <a:rPr lang="en-IN" sz="1800" b="0" i="0" u="none" strike="noStrike" baseline="0" dirty="0">
                <a:latin typeface="Times New Roman" panose="02020603050405020304" pitchFamily="18" charset="0"/>
              </a:rPr>
              <a:t>(</a:t>
            </a:r>
            <a:r>
              <a:rPr lang="en-IN" sz="1800" b="0" i="1" u="none" strike="noStrike" baseline="0" dirty="0">
                <a:latin typeface="Times New Roman" panose="02020603050405020304" pitchFamily="18" charset="0"/>
              </a:rPr>
              <a:t>a</a:t>
            </a:r>
            <a:r>
              <a:rPr lang="en-IN" sz="1800" b="0" i="0" u="none" strike="noStrike" baseline="0" dirty="0">
                <a:latin typeface="Times New Roman" panose="02020603050405020304" pitchFamily="18" charset="0"/>
              </a:rPr>
              <a:t>) Beliefs (intellectual honesty).</a:t>
            </a:r>
          </a:p>
          <a:p>
            <a:pPr algn="l"/>
            <a:r>
              <a:rPr lang="en-US" sz="1800" b="0" i="0" u="none" strike="noStrike" baseline="0" dirty="0">
                <a:latin typeface="Times New Roman" panose="02020603050405020304" pitchFamily="18" charset="0"/>
              </a:rPr>
              <a:t>(</a:t>
            </a:r>
            <a:r>
              <a:rPr lang="en-US" sz="1800" b="0" i="1" u="none" strike="noStrike" baseline="0" dirty="0">
                <a:latin typeface="Times New Roman" panose="02020603050405020304" pitchFamily="18" charset="0"/>
              </a:rPr>
              <a:t>b</a:t>
            </a:r>
            <a:r>
              <a:rPr lang="en-US" sz="1800" b="0" i="0" u="none" strike="noStrike" baseline="0" dirty="0">
                <a:latin typeface="Times New Roman" panose="02020603050405020304" pitchFamily="18" charset="0"/>
              </a:rPr>
              <a:t>) Communication (writing and speech).</a:t>
            </a:r>
          </a:p>
          <a:p>
            <a:pPr algn="l"/>
            <a:r>
              <a:rPr lang="en-IN" sz="1800" b="0" i="0" u="none" strike="noStrike" baseline="0" dirty="0">
                <a:latin typeface="Times New Roman" panose="02020603050405020304" pitchFamily="18" charset="0"/>
              </a:rPr>
              <a:t>(</a:t>
            </a:r>
            <a:r>
              <a:rPr lang="en-IN" sz="1800" b="0" i="1" u="none" strike="noStrike" baseline="0" dirty="0">
                <a:latin typeface="Times New Roman" panose="02020603050405020304" pitchFamily="18" charset="0"/>
              </a:rPr>
              <a:t>c</a:t>
            </a:r>
            <a:r>
              <a:rPr lang="en-IN" sz="1800" b="0" i="0" u="none" strike="noStrike" baseline="0" dirty="0">
                <a:latin typeface="Times New Roman" panose="02020603050405020304" pitchFamily="18" charset="0"/>
              </a:rPr>
              <a:t>) Decisions (ideas, discretion).</a:t>
            </a:r>
          </a:p>
          <a:p>
            <a:pPr algn="l"/>
            <a:r>
              <a:rPr lang="en-US" sz="1800" b="0" i="0" u="none" strike="noStrike" baseline="0" dirty="0">
                <a:latin typeface="Times New Roman" panose="02020603050405020304" pitchFamily="18" charset="0"/>
              </a:rPr>
              <a:t>(</a:t>
            </a:r>
            <a:r>
              <a:rPr lang="en-US" sz="1800" b="0" i="1" u="none" strike="noStrike" baseline="0" dirty="0">
                <a:latin typeface="Times New Roman" panose="02020603050405020304" pitchFamily="18" charset="0"/>
              </a:rPr>
              <a:t>d</a:t>
            </a:r>
            <a:r>
              <a:rPr lang="en-US" sz="1800" b="0" i="0" u="none" strike="noStrike" baseline="0" dirty="0">
                <a:latin typeface="Times New Roman" panose="02020603050405020304" pitchFamily="18" charset="0"/>
              </a:rPr>
              <a:t>) Actions (means, timing, place, and the goals). and</a:t>
            </a:r>
          </a:p>
          <a:p>
            <a:pPr algn="l"/>
            <a:r>
              <a:rPr lang="en-US" sz="1800" b="0" i="0" u="none" strike="noStrike" baseline="0" dirty="0">
                <a:latin typeface="Times New Roman" panose="02020603050405020304" pitchFamily="18" charset="0"/>
              </a:rPr>
              <a:t>(</a:t>
            </a:r>
            <a:r>
              <a:rPr lang="en-US" sz="1800" b="0" i="1" u="none" strike="noStrike" baseline="0" dirty="0">
                <a:latin typeface="Times New Roman" panose="02020603050405020304" pitchFamily="18" charset="0"/>
              </a:rPr>
              <a:t>e</a:t>
            </a:r>
            <a:r>
              <a:rPr lang="en-US" sz="1800" b="0" i="0" u="none" strike="noStrike" baseline="0" dirty="0">
                <a:latin typeface="Times New Roman" panose="02020603050405020304" pitchFamily="18" charset="0"/>
              </a:rPr>
              <a:t>) Intended and unintended results achieved.</a:t>
            </a:r>
            <a:endParaRPr lang="en-IN" dirty="0"/>
          </a:p>
        </p:txBody>
      </p:sp>
    </p:spTree>
    <p:extLst>
      <p:ext uri="{BB962C8B-B14F-4D97-AF65-F5344CB8AC3E}">
        <p14:creationId xmlns:p14="http://schemas.microsoft.com/office/powerpoint/2010/main" val="8012061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1BBE17-E9FD-4851-A0F1-5D084791FE72}"/>
              </a:ext>
            </a:extLst>
          </p:cNvPr>
          <p:cNvSpPr txBox="1"/>
          <p:nvPr/>
        </p:nvSpPr>
        <p:spPr>
          <a:xfrm>
            <a:off x="3436640" y="273224"/>
            <a:ext cx="2376264" cy="369332"/>
          </a:xfrm>
          <a:prstGeom prst="rect">
            <a:avLst/>
          </a:prstGeom>
          <a:noFill/>
        </p:spPr>
        <p:txBody>
          <a:bodyPr wrap="square" rtlCol="0">
            <a:spAutoFit/>
          </a:bodyPr>
          <a:lstStyle/>
          <a:p>
            <a:pPr algn="ctr"/>
            <a:r>
              <a:rPr lang="en-US" dirty="0"/>
              <a:t>Character</a:t>
            </a:r>
            <a:endParaRPr lang="en-IN" dirty="0"/>
          </a:p>
        </p:txBody>
      </p:sp>
      <p:sp>
        <p:nvSpPr>
          <p:cNvPr id="4" name="TextBox 3">
            <a:extLst>
              <a:ext uri="{FF2B5EF4-FFF2-40B4-BE49-F238E27FC236}">
                <a16:creationId xmlns:a16="http://schemas.microsoft.com/office/drawing/2014/main" id="{EE83E7D2-C1F3-4ED8-A309-49CC6D067488}"/>
              </a:ext>
            </a:extLst>
          </p:cNvPr>
          <p:cNvSpPr txBox="1"/>
          <p:nvPr/>
        </p:nvSpPr>
        <p:spPr>
          <a:xfrm>
            <a:off x="628328" y="1065312"/>
            <a:ext cx="8568952" cy="5078313"/>
          </a:xfrm>
          <a:prstGeom prst="rect">
            <a:avLst/>
          </a:prstGeom>
          <a:noFill/>
        </p:spPr>
        <p:txBody>
          <a:bodyPr wrap="square" rtlCol="0">
            <a:spAutoFit/>
          </a:bodyPr>
          <a:lstStyle/>
          <a:p>
            <a:pPr algn="just"/>
            <a:r>
              <a:rPr lang="en-US" sz="1800" b="0" i="0" u="none" strike="noStrike" baseline="0" dirty="0">
                <a:latin typeface="Times New Roman" panose="02020603050405020304" pitchFamily="18" charset="0"/>
              </a:rPr>
              <a:t>It is a characteristic property that defines the behavior of an individual. It is the pattern of virtues (morally-desirable features). Character includes attributes that determine a person’s moral and ethical actions and responses. It is also the ground on which morals and values blossom. People are divided into several categories, according to common tendencies such as ruthless, aggressiveness, and ambition, constricting selfishness, stinginess, or cheerfulness, generosity and goodwill. Individuals vary not only in the type of their character but also in the degree. Those whose lives are determined and directed by the prevailing habits, fashions, beliefs, attitudes, opinions and values of the society in which they live have at best a developed </a:t>
            </a:r>
            <a:r>
              <a:rPr lang="en-US" sz="1800" b="0" i="1" u="none" strike="noStrike" baseline="0" dirty="0">
                <a:latin typeface="Times New Roman" panose="02020603050405020304" pitchFamily="18" charset="0"/>
              </a:rPr>
              <a:t>social </a:t>
            </a:r>
            <a:r>
              <a:rPr lang="en-US" sz="1800" b="0" i="0" u="none" strike="noStrike" baseline="0" dirty="0">
                <a:latin typeface="Times New Roman" panose="02020603050405020304" pitchFamily="18" charset="0"/>
              </a:rPr>
              <a:t>as opposed to an </a:t>
            </a:r>
            <a:r>
              <a:rPr lang="en-US" sz="1800" b="0" i="1" u="none" strike="noStrike" baseline="0" dirty="0">
                <a:latin typeface="Times New Roman" panose="02020603050405020304" pitchFamily="18" charset="0"/>
              </a:rPr>
              <a:t>individual </a:t>
            </a:r>
            <a:r>
              <a:rPr lang="en-IN" sz="1800" b="0" i="0" u="none" strike="noStrike" baseline="0" dirty="0">
                <a:latin typeface="Times New Roman" panose="02020603050405020304" pitchFamily="18" charset="0"/>
              </a:rPr>
              <a:t>character.</a:t>
            </a:r>
          </a:p>
          <a:p>
            <a:pPr algn="just"/>
            <a:endParaRPr lang="en-IN" dirty="0">
              <a:latin typeface="Times New Roman" panose="02020603050405020304" pitchFamily="18" charset="0"/>
            </a:endParaRPr>
          </a:p>
          <a:p>
            <a:pPr algn="just"/>
            <a:r>
              <a:rPr lang="en-US" sz="1800" b="0" i="0" u="none" strike="noStrike" baseline="0" dirty="0">
                <a:latin typeface="Times New Roman" panose="02020603050405020304" pitchFamily="18" charset="0"/>
              </a:rPr>
              <a:t>The character is exhibited through conduct. Character is determined by the expectations of society. Many act and live within its norms, refusing to fall below the required social minimum, failing to rise above the maximum expected of a normal member of the group. On one extreme are those that do not even conform to the minimum standards, and fail to acquire the socially-required behaviors, attitudes and values. These individuals have an unformed social character. At the other extreme are those whose beliefs, attitudes and values are determined internally by the strength of their own convictions. These are individuals with developed minds and formed characters of their own.</a:t>
            </a:r>
            <a:endParaRPr lang="en-IN" dirty="0"/>
          </a:p>
        </p:txBody>
      </p:sp>
    </p:spTree>
    <p:extLst>
      <p:ext uri="{BB962C8B-B14F-4D97-AF65-F5344CB8AC3E}">
        <p14:creationId xmlns:p14="http://schemas.microsoft.com/office/powerpoint/2010/main" val="11852486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9753600" cy="7315200"/>
          <a:chOff x="0" y="0"/>
          <a:chExt cx="9753600" cy="7315200"/>
        </a:xfrm>
      </p:grpSpPr>
      <p:pic>
        <p:nvPicPr>
          <p:cNvPr id="2" name="Picture 1"/>
          <p:cNvPicPr>
            <a:picLocks noChangeAspect="1"/>
          </p:cNvPicPr>
          <p:nvPr/>
        </p:nvPicPr>
        <p:blipFill>
          <a:blip r:embed="rId2"/>
          <a:stretch>
            <a:fillRect/>
          </a:stretch>
        </p:blipFill>
        <p:spPr>
          <a:xfrm>
            <a:off x="0" y="0"/>
            <a:ext cx="9753600" cy="7315200"/>
          </a:xfrm>
          <a:prstGeom prst="rect">
            <a:avLst/>
          </a:prstGeom>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23</TotalTime>
  <Words>777</Words>
  <Application>Microsoft Office PowerPoint</Application>
  <PresentationFormat>Custom</PresentationFormat>
  <Paragraphs>70</Paragraphs>
  <Slides>42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42</vt:i4>
      </vt:variant>
    </vt:vector>
  </HeadingPairs>
  <TitlesOfParts>
    <vt:vector size="48" baseType="lpstr">
      <vt:lpstr>Arial</vt:lpstr>
      <vt:lpstr>Calibri</vt:lpstr>
      <vt:lpstr>Calibri Light</vt:lpstr>
      <vt:lpstr>Times New Roman</vt:lpstr>
      <vt:lpstr>Wingdings</vt:lpstr>
      <vt:lpstr>Celestial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Vivek Garg</cp:lastModifiedBy>
  <cp:revision>4</cp:revision>
  <dcterms:created xsi:type="dcterms:W3CDTF">2021-12-23T07:48:49Z</dcterms:created>
  <dcterms:modified xsi:type="dcterms:W3CDTF">2021-12-23T11:40:26Z</dcterms:modified>
  <cp:category/>
</cp:coreProperties>
</file>