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29254296" r:id="rId1"/>
  </p:sld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8" r:id="rId21"/>
    <p:sldId id="284" r:id="rId22"/>
    <p:sldId id="285" r:id="rId23"/>
    <p:sldId id="286" r:id="rId24"/>
    <p:sldId id="287" r:id="rId25"/>
    <p:sldId id="288" r:id="rId26"/>
    <p:sldId id="289" r:id="rId27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810" y="1387506"/>
            <a:ext cx="6951981" cy="2676494"/>
          </a:xfrm>
        </p:spPr>
        <p:txBody>
          <a:bodyPr anchor="b">
            <a:normAutofit/>
          </a:bodyPr>
          <a:lstStyle>
            <a:lvl1pPr algn="ctr"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810" y="4145282"/>
            <a:ext cx="6951981" cy="1463039"/>
          </a:xfrm>
        </p:spPr>
        <p:txBody>
          <a:bodyPr>
            <a:normAutofit/>
          </a:bodyPr>
          <a:lstStyle>
            <a:lvl1pPr marL="0" indent="0" algn="ctr">
              <a:buNone/>
              <a:defRPr sz="2347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36" y="4575332"/>
            <a:ext cx="8291546" cy="865717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7796" y="744812"/>
            <a:ext cx="7858026" cy="342841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0" y="5449310"/>
            <a:ext cx="8291562" cy="727970"/>
          </a:xfrm>
        </p:spPr>
        <p:txBody>
          <a:bodyPr/>
          <a:lstStyle>
            <a:lvl1pPr marL="0" indent="0" algn="ctr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0" y="650241"/>
            <a:ext cx="8291562" cy="3655728"/>
          </a:xfrm>
        </p:spPr>
        <p:txBody>
          <a:bodyPr anchor="ctr"/>
          <a:lstStyle>
            <a:lvl1pPr algn="ctr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0" y="4485142"/>
            <a:ext cx="8291562" cy="1692139"/>
          </a:xfrm>
        </p:spPr>
        <p:txBody>
          <a:bodyPr anchor="ctr"/>
          <a:lstStyle>
            <a:lvl1pPr marL="0" indent="0" algn="ctr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69" y="930761"/>
            <a:ext cx="7442202" cy="2911909"/>
          </a:xfrm>
        </p:spPr>
        <p:txBody>
          <a:bodyPr anchor="ctr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76516" y="3850701"/>
            <a:ext cx="7001839" cy="634441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0" y="4664317"/>
            <a:ext cx="8291562" cy="151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6801" y="947050"/>
            <a:ext cx="58334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73473" y="3328016"/>
            <a:ext cx="59055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50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0" y="2281304"/>
            <a:ext cx="8291562" cy="2679291"/>
          </a:xfrm>
        </p:spPr>
        <p:txBody>
          <a:bodyPr anchor="b"/>
          <a:lstStyle>
            <a:lvl1pPr algn="ctr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0" y="4973157"/>
            <a:ext cx="8291562" cy="1216687"/>
          </a:xfrm>
        </p:spPr>
        <p:txBody>
          <a:bodyPr anchor="t"/>
          <a:lstStyle>
            <a:lvl1pPr marL="0" indent="0" algn="ctr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1020" y="650240"/>
            <a:ext cx="8291562" cy="1712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31020" y="2524899"/>
            <a:ext cx="2639181" cy="61467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560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31020" y="3139580"/>
            <a:ext cx="2639181" cy="3037701"/>
          </a:xfrm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1912" y="2524899"/>
            <a:ext cx="2633217" cy="61467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560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53080" y="3139580"/>
            <a:ext cx="2642681" cy="3037701"/>
          </a:xfrm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78639" y="2524899"/>
            <a:ext cx="2643942" cy="61467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560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78639" y="3139580"/>
            <a:ext cx="2643942" cy="3037701"/>
          </a:xfrm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0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1020" y="651490"/>
            <a:ext cx="8291562" cy="1710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31021" y="4485142"/>
            <a:ext cx="2637127" cy="61467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34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31021" y="2524899"/>
            <a:ext cx="2637127" cy="16256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31021" y="5099821"/>
            <a:ext cx="2637127" cy="1077459"/>
          </a:xfrm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208" y="4485142"/>
            <a:ext cx="2641462" cy="61467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34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078" y="2524899"/>
            <a:ext cx="2642682" cy="16256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53078" y="5099820"/>
            <a:ext cx="2642682" cy="1077460"/>
          </a:xfrm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78640" y="4485142"/>
            <a:ext cx="2640545" cy="61467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34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78639" y="2524899"/>
            <a:ext cx="2643942" cy="16256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78539" y="5099818"/>
            <a:ext cx="2644043" cy="1077462"/>
          </a:xfrm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9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31020" y="2524901"/>
            <a:ext cx="8291562" cy="3652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2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650243"/>
            <a:ext cx="2042661" cy="552703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31020" y="650243"/>
            <a:ext cx="6126979" cy="5527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68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28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31019" y="2524900"/>
            <a:ext cx="8291061" cy="3652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0" y="883802"/>
            <a:ext cx="8281402" cy="2919274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020" y="3901289"/>
            <a:ext cx="8281402" cy="1459395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021" y="659753"/>
            <a:ext cx="8291561" cy="170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31019" y="2524900"/>
            <a:ext cx="4084821" cy="3652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37760" y="2524900"/>
            <a:ext cx="4084320" cy="3652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021" y="659753"/>
            <a:ext cx="8291561" cy="170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62" y="2529086"/>
            <a:ext cx="3898780" cy="72532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773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31020" y="3254414"/>
            <a:ext cx="4084821" cy="2922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7139" y="2529086"/>
            <a:ext cx="3905443" cy="72532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773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37761" y="3254414"/>
            <a:ext cx="4084321" cy="2922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7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0" y="650240"/>
            <a:ext cx="3148550" cy="2158135"/>
          </a:xfrm>
        </p:spPr>
        <p:txBody>
          <a:bodyPr anchor="b"/>
          <a:lstStyle>
            <a:lvl1pPr algn="ctr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062450" y="650242"/>
            <a:ext cx="4960130" cy="5527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1" y="2808375"/>
            <a:ext cx="3148551" cy="3368905"/>
          </a:xfrm>
        </p:spPr>
        <p:txBody>
          <a:bodyPr/>
          <a:lstStyle>
            <a:lvl1pPr marL="0" indent="0" algn="ctr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1" y="650240"/>
            <a:ext cx="4404926" cy="2158138"/>
          </a:xfrm>
        </p:spPr>
        <p:txBody>
          <a:bodyPr anchor="b"/>
          <a:lstStyle>
            <a:lvl1pPr algn="ctr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7889" y="650241"/>
            <a:ext cx="3206241" cy="552704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36" y="2808377"/>
            <a:ext cx="4404911" cy="3368903"/>
          </a:xfrm>
        </p:spPr>
        <p:txBody>
          <a:bodyPr/>
          <a:lstStyle>
            <a:lvl1pPr marL="0" indent="0" algn="ctr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753602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021" y="659753"/>
            <a:ext cx="8291561" cy="1702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020" y="2524901"/>
            <a:ext cx="8291562" cy="365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2990" y="6275495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20" y="6275495"/>
            <a:ext cx="53383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1210" y="6275495"/>
            <a:ext cx="61137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1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29254297" r:id="rId1"/>
    <p:sldLayoutId id="2329254298" r:id="rId2"/>
    <p:sldLayoutId id="2329254299" r:id="rId3"/>
    <p:sldLayoutId id="2329254300" r:id="rId4"/>
    <p:sldLayoutId id="2329254301" r:id="rId5"/>
    <p:sldLayoutId id="2329254302" r:id="rId6"/>
    <p:sldLayoutId id="2329254303" r:id="rId7"/>
    <p:sldLayoutId id="2329254304" r:id="rId8"/>
    <p:sldLayoutId id="2329254305" r:id="rId9"/>
    <p:sldLayoutId id="2329254306" r:id="rId10"/>
    <p:sldLayoutId id="2329254307" r:id="rId11"/>
    <p:sldLayoutId id="2329254308" r:id="rId12"/>
    <p:sldLayoutId id="2329254309" r:id="rId13"/>
    <p:sldLayoutId id="2329254310" r:id="rId14"/>
    <p:sldLayoutId id="2329254311" r:id="rId15"/>
    <p:sldLayoutId id="2329254312" r:id="rId16"/>
    <p:sldLayoutId id="2329254313" r:id="rId17"/>
    <p:sldLayoutId id="2329254314" r:id="rId18"/>
  </p:sldLayoutIdLst>
  <p:txStyles>
    <p:titleStyle>
      <a:lvl1pPr algn="ctr" defTabSz="975390" rtl="0" eaLnBrk="1" latinLnBrk="0" hangingPunct="1">
        <a:lnSpc>
          <a:spcPct val="90000"/>
        </a:lnSpc>
        <a:spcBef>
          <a:spcPct val="0"/>
        </a:spcBef>
        <a:buNone/>
        <a:defRPr sz="384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120000"/>
        </a:lnSpc>
        <a:spcBef>
          <a:spcPts val="1067"/>
        </a:spcBef>
        <a:buClr>
          <a:schemeClr val="tx1"/>
        </a:buClr>
        <a:buFont typeface="Arial" panose="020B0604020202020204" pitchFamily="34" charset="0"/>
        <a:buChar char="•"/>
        <a:defRPr sz="21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9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70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49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49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49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49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49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49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0CB8C-F3EA-4798-95E5-BB221DA38E86}"/>
              </a:ext>
            </a:extLst>
          </p:cNvPr>
          <p:cNvSpPr txBox="1"/>
          <p:nvPr/>
        </p:nvSpPr>
        <p:spPr>
          <a:xfrm>
            <a:off x="2788568" y="257748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Self Confident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46CF2-2B2C-450D-9CD1-48F85CD83CB6}"/>
              </a:ext>
            </a:extLst>
          </p:cNvPr>
          <p:cNvSpPr txBox="1"/>
          <p:nvPr/>
        </p:nvSpPr>
        <p:spPr>
          <a:xfrm>
            <a:off x="7253064" y="63939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4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6</Words>
  <Application>Microsoft Office PowerPoint</Application>
  <PresentationFormat>Custom</PresentationFormat>
  <Paragraphs>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2021-12-23T05:39:35Z</dcterms:created>
  <dcterms:modified xsi:type="dcterms:W3CDTF">2021-12-23T05:44:41Z</dcterms:modified>
  <cp:category/>
</cp:coreProperties>
</file>