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329185121" r:id="rId1"/>
  </p:sldMasterIdLst>
  <p:sldIdLst>
    <p:sldId id="263" r:id="rId2"/>
    <p:sldId id="257" r:id="rId3"/>
    <p:sldId id="264" r:id="rId4"/>
    <p:sldId id="258" r:id="rId5"/>
    <p:sldId id="259" r:id="rId6"/>
    <p:sldId id="260" r:id="rId7"/>
  </p:sldIdLst>
  <p:sldSz cx="9753600" cy="75057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2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8" name="Rectangle 7"/>
          <p:cNvSpPr/>
          <p:nvPr/>
        </p:nvSpPr>
        <p:spPr>
          <a:xfrm>
            <a:off x="8979408" y="0"/>
            <a:ext cx="780288" cy="75057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09498" y="830631"/>
            <a:ext cx="7534656" cy="4423359"/>
          </a:xfrm>
        </p:spPr>
        <p:txBody>
          <a:bodyPr anchor="b">
            <a:normAutofit/>
          </a:bodyPr>
          <a:lstStyle>
            <a:lvl1pPr algn="l">
              <a:lnSpc>
                <a:spcPct val="85000"/>
              </a:lnSpc>
              <a:defRPr sz="6614"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009498" y="5253990"/>
            <a:ext cx="7534656" cy="1851406"/>
          </a:xfrm>
        </p:spPr>
        <p:txBody>
          <a:bodyPr>
            <a:normAutofit/>
          </a:bodyPr>
          <a:lstStyle>
            <a:lvl1pPr marL="0" indent="0" algn="l">
              <a:buNone/>
              <a:defRPr sz="2133" spc="32" baseline="0">
                <a:solidFill>
                  <a:schemeClr val="tx1">
                    <a:lumMod val="75000"/>
                  </a:schemeClr>
                </a:solidFill>
              </a:defRPr>
            </a:lvl1pPr>
            <a:lvl2pPr marL="487695" indent="0" algn="ctr">
              <a:buNone/>
              <a:defRPr sz="2133"/>
            </a:lvl2pPr>
            <a:lvl3pPr marL="975390" indent="0" algn="ctr">
              <a:buNone/>
              <a:defRPr sz="2133"/>
            </a:lvl3pPr>
            <a:lvl4pPr marL="1463086" indent="0" algn="ctr">
              <a:buNone/>
              <a:defRPr sz="2133"/>
            </a:lvl4pPr>
            <a:lvl5pPr marL="1950781" indent="0" algn="ctr">
              <a:buNone/>
              <a:defRPr sz="2133"/>
            </a:lvl5pPr>
            <a:lvl6pPr marL="2438476" indent="0" algn="ctr">
              <a:buNone/>
              <a:defRPr sz="2133"/>
            </a:lvl6pPr>
            <a:lvl7pPr marL="2926171" indent="0" algn="ctr">
              <a:buNone/>
              <a:defRPr sz="2133"/>
            </a:lvl7pPr>
            <a:lvl8pPr marL="3413867" indent="0" algn="ctr">
              <a:buNone/>
              <a:defRPr sz="2133"/>
            </a:lvl8pPr>
            <a:lvl9pPr marL="3901562" indent="0" algn="ctr">
              <a:buNone/>
              <a:defRPr sz="2133"/>
            </a:lvl9pPr>
          </a:lstStyle>
          <a:p>
            <a:r>
              <a:rPr lang="en-US"/>
              <a:t>Click to edit Master subtitle style</a:t>
            </a:r>
            <a:endParaRPr lang="en-US" dirty="0"/>
          </a:p>
        </p:txBody>
      </p:sp>
      <p:sp>
        <p:nvSpPr>
          <p:cNvPr id="7" name="Rectangle 6"/>
          <p:cNvSpPr/>
          <p:nvPr/>
        </p:nvSpPr>
        <p:spPr>
          <a:xfrm>
            <a:off x="0" y="0"/>
            <a:ext cx="365760" cy="7505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lvl1pPr>
              <a:defRPr>
                <a:solidFill>
                  <a:schemeClr val="bg2">
                    <a:lumMod val="40000"/>
                    <a:lumOff val="60000"/>
                  </a:schemeClr>
                </a:solidFill>
              </a:defRPr>
            </a:lvl1pPr>
          </a:lstStyle>
          <a:p>
            <a:fld id="{B4554F2B-4BCF-4197-901F-D7CA0C5C3346}" type="datetimeFigureOut">
              <a:rPr lang="en-US" smtClean="0"/>
              <a:t>12/22/2021</a:t>
            </a:fld>
            <a:endParaRPr lang="en-US" dirty="0"/>
          </a:p>
        </p:txBody>
      </p:sp>
      <p:sp>
        <p:nvSpPr>
          <p:cNvPr id="5" name="Footer Placeholder 4"/>
          <p:cNvSpPr>
            <a:spLocks noGrp="1"/>
          </p:cNvSpPr>
          <p:nvPr>
            <p:ph type="ftr" sz="quarter" idx="11"/>
          </p:nvPr>
        </p:nvSpPr>
        <p:spPr/>
        <p:txBody>
          <a:bodyPr/>
          <a:lstStyle>
            <a:lvl1pPr>
              <a:defRPr>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2">
                    <a:lumMod val="60000"/>
                    <a:lumOff val="40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163690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C08BB0-1F20-4C6B-A56C-896A9F73FB4A}" type="datetimeFigureOut">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12301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961" y="416983"/>
            <a:ext cx="1981200" cy="645455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1" y="416983"/>
            <a:ext cx="6187440" cy="64545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C60DA-11B7-472A-AFEF-07FB059A27D8}" type="datetimeFigureOut">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10785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275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1F21A-8405-4DA5-BEAC-3D4CC71D54EA}" type="datetimeFigureOut">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50571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98" y="830631"/>
            <a:ext cx="7534656" cy="4423359"/>
          </a:xfrm>
        </p:spPr>
        <p:txBody>
          <a:bodyPr anchor="b">
            <a:normAutofit/>
          </a:bodyPr>
          <a:lstStyle>
            <a:lvl1pPr>
              <a:lnSpc>
                <a:spcPct val="85000"/>
              </a:lnSpc>
              <a:defRPr sz="6614" b="1" baseline="0"/>
            </a:lvl1pPr>
          </a:lstStyle>
          <a:p>
            <a:r>
              <a:rPr lang="en-US"/>
              <a:t>Click to edit Master title style</a:t>
            </a:r>
            <a:endParaRPr lang="en-US" dirty="0"/>
          </a:p>
        </p:txBody>
      </p:sp>
      <p:sp>
        <p:nvSpPr>
          <p:cNvPr id="3" name="Text Placeholder 2"/>
          <p:cNvSpPr>
            <a:spLocks noGrp="1"/>
          </p:cNvSpPr>
          <p:nvPr>
            <p:ph type="body" idx="1"/>
          </p:nvPr>
        </p:nvSpPr>
        <p:spPr>
          <a:xfrm>
            <a:off x="1009498" y="5253990"/>
            <a:ext cx="7534656" cy="1851406"/>
          </a:xfrm>
        </p:spPr>
        <p:txBody>
          <a:bodyPr anchor="t">
            <a:normAutofit/>
          </a:bodyPr>
          <a:lstStyle>
            <a:lvl1pPr marL="0" indent="0">
              <a:buNone/>
              <a:defRPr sz="2133">
                <a:solidFill>
                  <a:schemeClr val="tx1">
                    <a:lumMod val="50000"/>
                    <a:lumOff val="50000"/>
                  </a:schemeClr>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85F84-9683-4B1B-940C-516296C3B9E2}" type="datetimeFigureOut">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p:cNvSpPr/>
          <p:nvPr/>
        </p:nvSpPr>
        <p:spPr>
          <a:xfrm>
            <a:off x="0" y="0"/>
            <a:ext cx="365760" cy="7505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5594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9498" y="2001521"/>
            <a:ext cx="3584448" cy="4762297"/>
          </a:xfrm>
        </p:spPr>
        <p:txBody>
          <a:bodyPr/>
          <a:lstStyle>
            <a:lvl1pPr>
              <a:defRPr sz="2133"/>
            </a:lvl1pPr>
            <a:lvl2pPr>
              <a:defRPr sz="1920"/>
            </a:lvl2pPr>
            <a:lvl3pPr>
              <a:defRPr sz="1707"/>
            </a:lvl3pPr>
            <a:lvl4pPr>
              <a:defRPr sz="1493"/>
            </a:lvl4pPr>
            <a:lvl5pPr>
              <a:defRPr sz="1493"/>
            </a:lvl5pPr>
            <a:lvl6pPr>
              <a:defRPr sz="1493"/>
            </a:lvl6pPr>
            <a:lvl7pPr>
              <a:defRPr sz="1493"/>
            </a:lvl7pPr>
            <a:lvl8pPr>
              <a:defRPr sz="1493"/>
            </a:lvl8pPr>
            <a:lvl9pPr>
              <a:defRPr sz="14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01184" y="2001521"/>
            <a:ext cx="3584448" cy="4762297"/>
          </a:xfrm>
        </p:spPr>
        <p:txBody>
          <a:bodyPr/>
          <a:lstStyle>
            <a:lvl1pPr>
              <a:defRPr sz="2133"/>
            </a:lvl1pPr>
            <a:lvl2pPr>
              <a:defRPr sz="1920"/>
            </a:lvl2pPr>
            <a:lvl3pPr>
              <a:defRPr sz="1707"/>
            </a:lvl3pPr>
            <a:lvl4pPr>
              <a:defRPr sz="1493"/>
            </a:lvl4pPr>
            <a:lvl5pPr>
              <a:defRPr sz="1493"/>
            </a:lvl5pPr>
            <a:lvl6pPr>
              <a:defRPr sz="1493"/>
            </a:lvl6pPr>
            <a:lvl7pPr>
              <a:defRPr sz="1493"/>
            </a:lvl7pPr>
            <a:lvl8pPr>
              <a:defRPr sz="1493"/>
            </a:lvl8pPr>
            <a:lvl9pPr>
              <a:defRPr sz="14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57B2AD-074C-4247-B20E-4BA1D1B80702}" type="datetimeFigureOut">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07277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09498" y="1879364"/>
            <a:ext cx="3584448" cy="800608"/>
          </a:xfrm>
        </p:spPr>
        <p:txBody>
          <a:bodyPr anchor="b">
            <a:normAutofit/>
          </a:bodyPr>
          <a:lstStyle>
            <a:lvl1pPr marL="0" indent="0">
              <a:spcBef>
                <a:spcPts val="0"/>
              </a:spcBef>
              <a:buNone/>
              <a:defRPr sz="2133" b="0">
                <a:solidFill>
                  <a:schemeClr val="tx2"/>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4" name="Content Placeholder 3"/>
          <p:cNvSpPr>
            <a:spLocks noGrp="1"/>
          </p:cNvSpPr>
          <p:nvPr>
            <p:ph sz="half" idx="2"/>
          </p:nvPr>
        </p:nvSpPr>
        <p:spPr>
          <a:xfrm>
            <a:off x="1009498" y="2744374"/>
            <a:ext cx="3584448" cy="4010756"/>
          </a:xfrm>
        </p:spPr>
        <p:txBody>
          <a:bodyPr/>
          <a:lstStyle>
            <a:lvl1pPr>
              <a:defRPr sz="1920"/>
            </a:lvl1pPr>
            <a:lvl2pPr>
              <a:defRPr sz="1707"/>
            </a:lvl2pPr>
            <a:lvl3pPr>
              <a:defRPr sz="1493"/>
            </a:lvl3pPr>
            <a:lvl4pPr>
              <a:defRPr sz="1493"/>
            </a:lvl4pPr>
            <a:lvl5pPr>
              <a:defRPr sz="1493"/>
            </a:lvl5pPr>
            <a:lvl6pPr>
              <a:defRPr sz="1493"/>
            </a:lvl6pPr>
            <a:lvl7pPr>
              <a:defRPr sz="1493"/>
            </a:lvl7pPr>
            <a:lvl8pPr>
              <a:defRPr sz="1493"/>
            </a:lvl8pPr>
            <a:lvl9pPr>
              <a:defRPr sz="14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906061" y="1879364"/>
            <a:ext cx="3589325" cy="800608"/>
          </a:xfrm>
        </p:spPr>
        <p:txBody>
          <a:bodyPr anchor="b"/>
          <a:lstStyle>
            <a:lvl1pPr marL="0" indent="0">
              <a:spcBef>
                <a:spcPts val="0"/>
              </a:spcBef>
              <a:buNone/>
              <a:defRPr>
                <a:solidFill>
                  <a:schemeClr val="tx2"/>
                </a:solidFill>
              </a:defRPr>
            </a:lvl1pPr>
          </a:lstStyle>
          <a:p>
            <a:pPr lvl="0"/>
            <a:r>
              <a:rPr lang="en-US"/>
              <a:t>Click to edit Master text styles</a:t>
            </a:r>
          </a:p>
        </p:txBody>
      </p:sp>
      <p:sp>
        <p:nvSpPr>
          <p:cNvPr id="6" name="Content Placeholder 5"/>
          <p:cNvSpPr>
            <a:spLocks noGrp="1"/>
          </p:cNvSpPr>
          <p:nvPr>
            <p:ph sz="quarter" idx="4"/>
          </p:nvPr>
        </p:nvSpPr>
        <p:spPr>
          <a:xfrm>
            <a:off x="4901184" y="2744374"/>
            <a:ext cx="3584448" cy="4010756"/>
          </a:xfrm>
        </p:spPr>
        <p:txBody>
          <a:bodyPr/>
          <a:lstStyle>
            <a:lvl1pPr>
              <a:defRPr sz="1920"/>
            </a:lvl1pPr>
            <a:lvl2pPr>
              <a:defRPr sz="1707"/>
            </a:lvl2pPr>
            <a:lvl3pPr>
              <a:defRPr sz="1493"/>
            </a:lvl3pPr>
            <a:lvl4pPr>
              <a:defRPr sz="1493"/>
            </a:lvl4pPr>
            <a:lvl5pPr>
              <a:defRPr sz="1493"/>
            </a:lvl5pPr>
            <a:lvl6pPr>
              <a:defRPr sz="1493"/>
            </a:lvl6pPr>
            <a:lvl7pPr>
              <a:defRPr sz="1493"/>
            </a:lvl7pPr>
            <a:lvl8pPr>
              <a:defRPr sz="1493"/>
            </a:lvl8pPr>
            <a:lvl9pPr>
              <a:defRPr sz="14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8077EF-3DB9-4852-A8C8-9AA18A70A9F8}" type="datetimeFigureOut">
              <a:rPr lang="en-US" smtClean="0"/>
              <a:t>12/22/2021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26474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E6405D-5078-464B-95D5-AD1D787A29C3}" type="datetimeFigureOut">
              <a:rPr lang="en-US" smtClean="0"/>
              <a:t>12/22/2021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45584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B55EF8-B59A-48DF-A116-AFDAD4B003AB}" type="datetimeFigureOut">
              <a:rPr lang="en-US" smtClean="0"/>
              <a:t>12/22/2021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34033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998" y="500382"/>
            <a:ext cx="2560320" cy="1751327"/>
          </a:xfrm>
        </p:spPr>
        <p:txBody>
          <a:bodyPr anchor="b">
            <a:normAutofit/>
          </a:bodyPr>
          <a:lstStyle>
            <a:lvl1pPr>
              <a:defRPr sz="2987" b="1" baseline="0"/>
            </a:lvl1pPr>
          </a:lstStyle>
          <a:p>
            <a:r>
              <a:rPr lang="en-US"/>
              <a:t>Click to edit Master title style</a:t>
            </a:r>
            <a:endParaRPr lang="en-US" dirty="0"/>
          </a:p>
        </p:txBody>
      </p:sp>
      <p:sp>
        <p:nvSpPr>
          <p:cNvPr id="3" name="Content Placeholder 2"/>
          <p:cNvSpPr>
            <a:spLocks noGrp="1"/>
          </p:cNvSpPr>
          <p:nvPr>
            <p:ph idx="1"/>
          </p:nvPr>
        </p:nvSpPr>
        <p:spPr>
          <a:xfrm>
            <a:off x="3603414" y="750570"/>
            <a:ext cx="4863253" cy="6004560"/>
          </a:xfrm>
        </p:spPr>
        <p:txBody>
          <a:bodyPr/>
          <a:lstStyle>
            <a:lvl1pPr>
              <a:defRPr sz="1920"/>
            </a:lvl1pPr>
            <a:lvl2pPr>
              <a:defRPr sz="1707"/>
            </a:lvl2pPr>
            <a:lvl3pPr>
              <a:defRPr sz="1493"/>
            </a:lvl3pPr>
            <a:lvl4pPr>
              <a:defRPr sz="1493"/>
            </a:lvl4pPr>
            <a:lvl5pPr>
              <a:defRPr sz="1493"/>
            </a:lvl5pPr>
            <a:lvl6pPr>
              <a:defRPr sz="1493"/>
            </a:lvl6pPr>
            <a:lvl7pPr>
              <a:defRPr sz="1493"/>
            </a:lvl7pPr>
            <a:lvl8pPr>
              <a:defRPr sz="1493"/>
            </a:lvl8pPr>
            <a:lvl9pPr>
              <a:defRPr sz="14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998" y="2298044"/>
            <a:ext cx="2560320" cy="4169834"/>
          </a:xfrm>
        </p:spPr>
        <p:txBody>
          <a:bodyPr>
            <a:normAutofit/>
          </a:bodyPr>
          <a:lstStyle>
            <a:lvl1pPr marL="0" indent="0">
              <a:lnSpc>
                <a:spcPct val="114000"/>
              </a:lnSpc>
              <a:spcBef>
                <a:spcPts val="853"/>
              </a:spcBef>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fld id="{EC94AEE7-DB1F-4DD1-9290-70ECE3C49600}" type="datetimeFigureOut">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70597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5587577"/>
            <a:ext cx="8979050" cy="19181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31520" y="5754370"/>
            <a:ext cx="7985760" cy="1000760"/>
          </a:xfrm>
        </p:spPr>
        <p:txBody>
          <a:bodyPr anchor="b">
            <a:normAutofit/>
          </a:bodyPr>
          <a:lstStyle>
            <a:lvl1pPr>
              <a:defRPr sz="2987" b="1">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2"/>
            <a:ext cx="9034272" cy="5613321"/>
          </a:xfrm>
        </p:spPr>
        <p:txBody>
          <a:bodyPr anchor="t"/>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r>
              <a:rPr lang="en-US"/>
              <a:t>Click icon to add picture</a:t>
            </a:r>
            <a:endParaRPr lang="en-US" dirty="0"/>
          </a:p>
        </p:txBody>
      </p:sp>
      <p:sp>
        <p:nvSpPr>
          <p:cNvPr id="4" name="Text Placeholder 3"/>
          <p:cNvSpPr>
            <a:spLocks noGrp="1"/>
          </p:cNvSpPr>
          <p:nvPr>
            <p:ph type="body" sz="half" idx="2"/>
          </p:nvPr>
        </p:nvSpPr>
        <p:spPr>
          <a:xfrm>
            <a:off x="731520" y="6685513"/>
            <a:ext cx="7985760" cy="653395"/>
          </a:xfrm>
        </p:spPr>
        <p:txBody>
          <a:bodyPr>
            <a:normAutofit/>
          </a:bodyPr>
          <a:lstStyle>
            <a:lvl1pPr marL="0" indent="0">
              <a:lnSpc>
                <a:spcPct val="100000"/>
              </a:lnSpc>
              <a:spcBef>
                <a:spcPts val="853"/>
              </a:spcBef>
              <a:buNone/>
              <a:defRPr sz="1493">
                <a:solidFill>
                  <a:schemeClr val="accent1">
                    <a:lumMod val="20000"/>
                    <a:lumOff val="80000"/>
                  </a:schemeClr>
                </a:solidFill>
              </a:defRPr>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fld id="{581F845D-AA64-4C6F-B170-8AA45DD4B329}" type="datetimeFigureOut">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12003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979408" y="0"/>
            <a:ext cx="780288" cy="7505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09498" y="400304"/>
            <a:ext cx="7754112" cy="14507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09498" y="2001521"/>
            <a:ext cx="6876288" cy="476229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8327095" y="1146598"/>
            <a:ext cx="2084916" cy="292100"/>
          </a:xfrm>
          <a:prstGeom prst="rect">
            <a:avLst/>
          </a:prstGeom>
        </p:spPr>
        <p:txBody>
          <a:bodyPr vert="horz" lIns="91440" tIns="45720" rIns="91440" bIns="45720" rtlCol="0" anchor="ctr"/>
          <a:lstStyle>
            <a:lvl1pPr algn="r">
              <a:defRPr sz="1120" b="0">
                <a:solidFill>
                  <a:schemeClr val="tx2">
                    <a:lumMod val="40000"/>
                    <a:lumOff val="60000"/>
                  </a:schemeClr>
                </a:solidFill>
              </a:defRPr>
            </a:lvl1pPr>
          </a:lstStyle>
          <a:p>
            <a:fld id="{E28077EF-3DB9-4852-A8C8-9AA18A70A9F8}" type="datetimeFigureOut">
              <a:rPr lang="en-US" smtClean="0"/>
              <a:t>12/22/2021</a:t>
            </a:fld>
            <a:endParaRPr lang="en-US" dirty="0"/>
          </a:p>
        </p:txBody>
      </p:sp>
      <p:sp>
        <p:nvSpPr>
          <p:cNvPr id="5" name="Footer Placeholder 4"/>
          <p:cNvSpPr>
            <a:spLocks noGrp="1"/>
          </p:cNvSpPr>
          <p:nvPr>
            <p:ph type="ftr" sz="quarter" idx="3"/>
          </p:nvPr>
        </p:nvSpPr>
        <p:spPr>
          <a:xfrm rot="16200000">
            <a:off x="7409731" y="4482465"/>
            <a:ext cx="3919643" cy="292100"/>
          </a:xfrm>
          <a:prstGeom prst="rect">
            <a:avLst/>
          </a:prstGeom>
        </p:spPr>
        <p:txBody>
          <a:bodyPr vert="horz" lIns="91440" tIns="45720" rIns="91440" bIns="45720" rtlCol="0" anchor="ctr"/>
          <a:lstStyle>
            <a:lvl1pPr algn="l">
              <a:defRPr sz="1120">
                <a:solidFill>
                  <a:schemeClr val="tx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9003792" y="6755132"/>
            <a:ext cx="731520" cy="649799"/>
          </a:xfrm>
          <a:prstGeom prst="rect">
            <a:avLst/>
          </a:prstGeom>
        </p:spPr>
        <p:txBody>
          <a:bodyPr vert="horz" lIns="27432" tIns="45720" rIns="27432" bIns="45720" rtlCol="0" anchor="ctr">
            <a:normAutofit/>
          </a:bodyPr>
          <a:lstStyle>
            <a:lvl1pPr algn="ctr">
              <a:defRPr sz="3413">
                <a:solidFill>
                  <a:schemeClr val="tx2">
                    <a:lumMod val="60000"/>
                    <a:lumOff val="40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18099081"/>
      </p:ext>
    </p:extLst>
  </p:cSld>
  <p:clrMap bg1="lt1" tx1="dk1" bg2="lt2" tx2="dk2" accent1="accent1" accent2="accent2" accent3="accent3" accent4="accent4" accent5="accent5" accent6="accent6" hlink="hlink" folHlink="folHlink"/>
  <p:sldLayoutIdLst>
    <p:sldLayoutId id="2329185122" r:id="rId1"/>
    <p:sldLayoutId id="2329185123" r:id="rId2"/>
    <p:sldLayoutId id="2329185124" r:id="rId3"/>
    <p:sldLayoutId id="2329185125" r:id="rId4"/>
    <p:sldLayoutId id="2329185126" r:id="rId5"/>
    <p:sldLayoutId id="2329185127" r:id="rId6"/>
    <p:sldLayoutId id="2329185128" r:id="rId7"/>
    <p:sldLayoutId id="2329185129" r:id="rId8"/>
    <p:sldLayoutId id="2329185130" r:id="rId9"/>
    <p:sldLayoutId id="2329185131" r:id="rId10"/>
    <p:sldLayoutId id="2329185132" r:id="rId11"/>
    <p:sldLayoutId id="2329185133" r:id="rId12"/>
  </p:sldLayoutIdLst>
  <p:txStyles>
    <p:titleStyle>
      <a:lvl1pPr algn="l" defTabSz="975390" rtl="0" eaLnBrk="1" latinLnBrk="0" hangingPunct="1">
        <a:lnSpc>
          <a:spcPct val="90000"/>
        </a:lnSpc>
        <a:spcBef>
          <a:spcPct val="0"/>
        </a:spcBef>
        <a:buNone/>
        <a:defRPr sz="4267" b="1" kern="1200" spc="-75" baseline="0">
          <a:solidFill>
            <a:schemeClr val="accent1"/>
          </a:solidFill>
          <a:latin typeface="+mj-lt"/>
          <a:ea typeface="+mj-ea"/>
          <a:cs typeface="+mj-cs"/>
        </a:defRPr>
      </a:lvl1pPr>
    </p:titleStyle>
    <p:bodyStyle>
      <a:lvl1pPr marL="195078" indent="-195078" algn="l" defTabSz="975390" rtl="0" eaLnBrk="1" latinLnBrk="0" hangingPunct="1">
        <a:lnSpc>
          <a:spcPct val="95000"/>
        </a:lnSpc>
        <a:spcBef>
          <a:spcPts val="1493"/>
        </a:spcBef>
        <a:spcAft>
          <a:spcPts val="213"/>
        </a:spcAft>
        <a:buClr>
          <a:schemeClr val="accent1"/>
        </a:buClr>
        <a:buSzPct val="80000"/>
        <a:buFont typeface="Arial" pitchFamily="34" charset="0"/>
        <a:buChar char="•"/>
        <a:defRPr sz="2133" kern="1200" spc="11" baseline="0">
          <a:solidFill>
            <a:schemeClr val="tx1">
              <a:lumMod val="65000"/>
              <a:lumOff val="35000"/>
            </a:schemeClr>
          </a:solidFill>
          <a:latin typeface="+mn-lt"/>
          <a:ea typeface="+mn-ea"/>
          <a:cs typeface="+mn-cs"/>
        </a:defRPr>
      </a:lvl1pPr>
      <a:lvl2pPr marL="487695" indent="-195078" algn="l" defTabSz="975390" rtl="0" eaLnBrk="1" latinLnBrk="0" hangingPunct="1">
        <a:lnSpc>
          <a:spcPct val="90000"/>
        </a:lnSpc>
        <a:spcBef>
          <a:spcPts val="320"/>
        </a:spcBef>
        <a:spcAft>
          <a:spcPts val="320"/>
        </a:spcAft>
        <a:buClr>
          <a:schemeClr val="accent1"/>
        </a:buClr>
        <a:buFont typeface="Wingdings 2" pitchFamily="18" charset="2"/>
        <a:buChar char=""/>
        <a:defRPr sz="1920" kern="1200">
          <a:solidFill>
            <a:schemeClr val="tx1">
              <a:lumMod val="65000"/>
              <a:lumOff val="35000"/>
            </a:schemeClr>
          </a:solidFill>
          <a:latin typeface="+mn-lt"/>
          <a:ea typeface="+mn-ea"/>
          <a:cs typeface="+mn-cs"/>
        </a:defRPr>
      </a:lvl2pPr>
      <a:lvl3pPr marL="780312" indent="-195078" algn="l" defTabSz="975390" rtl="0" eaLnBrk="1" latinLnBrk="0" hangingPunct="1">
        <a:lnSpc>
          <a:spcPct val="90000"/>
        </a:lnSpc>
        <a:spcBef>
          <a:spcPts val="320"/>
        </a:spcBef>
        <a:spcAft>
          <a:spcPts val="320"/>
        </a:spcAft>
        <a:buClr>
          <a:schemeClr val="accent1"/>
        </a:buClr>
        <a:buFont typeface="Wingdings 2" pitchFamily="18" charset="2"/>
        <a:buChar char=""/>
        <a:defRPr sz="1707" kern="1200">
          <a:solidFill>
            <a:schemeClr val="tx1">
              <a:lumMod val="65000"/>
              <a:lumOff val="35000"/>
            </a:schemeClr>
          </a:solidFill>
          <a:latin typeface="+mn-lt"/>
          <a:ea typeface="+mn-ea"/>
          <a:cs typeface="+mn-cs"/>
        </a:defRPr>
      </a:lvl3pPr>
      <a:lvl4pPr marL="1072930" indent="-195078" algn="l" defTabSz="975390" rtl="0" eaLnBrk="1" latinLnBrk="0" hangingPunct="1">
        <a:lnSpc>
          <a:spcPct val="90000"/>
        </a:lnSpc>
        <a:spcBef>
          <a:spcPts val="320"/>
        </a:spcBef>
        <a:spcAft>
          <a:spcPts val="320"/>
        </a:spcAft>
        <a:buClr>
          <a:schemeClr val="accent1"/>
        </a:buClr>
        <a:buFont typeface="Wingdings 2" pitchFamily="18" charset="2"/>
        <a:buChar char=""/>
        <a:defRPr sz="1493" kern="1200">
          <a:solidFill>
            <a:schemeClr val="tx1">
              <a:lumMod val="65000"/>
              <a:lumOff val="35000"/>
            </a:schemeClr>
          </a:solidFill>
          <a:latin typeface="+mn-lt"/>
          <a:ea typeface="+mn-ea"/>
          <a:cs typeface="+mn-cs"/>
        </a:defRPr>
      </a:lvl4pPr>
      <a:lvl5pPr marL="1365547" indent="-195078" algn="l" defTabSz="975390" rtl="0" eaLnBrk="1" latinLnBrk="0" hangingPunct="1">
        <a:lnSpc>
          <a:spcPct val="90000"/>
        </a:lnSpc>
        <a:spcBef>
          <a:spcPts val="320"/>
        </a:spcBef>
        <a:spcAft>
          <a:spcPts val="320"/>
        </a:spcAft>
        <a:buClr>
          <a:schemeClr val="accent1"/>
        </a:buClr>
        <a:buFont typeface="Wingdings 2" pitchFamily="18" charset="2"/>
        <a:buChar char=""/>
        <a:defRPr sz="1493" kern="1200">
          <a:solidFill>
            <a:schemeClr val="tx1">
              <a:lumMod val="65000"/>
              <a:lumOff val="35000"/>
            </a:schemeClr>
          </a:solidFill>
          <a:latin typeface="+mn-lt"/>
          <a:ea typeface="+mn-ea"/>
          <a:cs typeface="+mn-cs"/>
        </a:defRPr>
      </a:lvl5pPr>
      <a:lvl6pPr marL="1706720" indent="-243848" algn="l" defTabSz="975390" rtl="0" eaLnBrk="1" latinLnBrk="0" hangingPunct="1">
        <a:lnSpc>
          <a:spcPct val="90000"/>
        </a:lnSpc>
        <a:spcBef>
          <a:spcPts val="320"/>
        </a:spcBef>
        <a:spcAft>
          <a:spcPts val="320"/>
        </a:spcAft>
        <a:buClr>
          <a:schemeClr val="accent1"/>
        </a:buClr>
        <a:buFont typeface="Wingdings 2" pitchFamily="18" charset="2"/>
        <a:buChar char=""/>
        <a:defRPr sz="1493" kern="1200">
          <a:solidFill>
            <a:schemeClr val="tx1">
              <a:lumMod val="65000"/>
              <a:lumOff val="35000"/>
            </a:schemeClr>
          </a:solidFill>
          <a:latin typeface="+mn-lt"/>
          <a:ea typeface="+mn-ea"/>
          <a:cs typeface="+mn-cs"/>
        </a:defRPr>
      </a:lvl6pPr>
      <a:lvl7pPr marL="2026730" indent="-243848" algn="l" defTabSz="975390" rtl="0" eaLnBrk="1" latinLnBrk="0" hangingPunct="1">
        <a:lnSpc>
          <a:spcPct val="90000"/>
        </a:lnSpc>
        <a:spcBef>
          <a:spcPts val="320"/>
        </a:spcBef>
        <a:spcAft>
          <a:spcPts val="320"/>
        </a:spcAft>
        <a:buClr>
          <a:schemeClr val="accent1"/>
        </a:buClr>
        <a:buFont typeface="Wingdings 2" pitchFamily="18" charset="2"/>
        <a:buChar char=""/>
        <a:defRPr sz="1493" kern="1200">
          <a:solidFill>
            <a:schemeClr val="tx1">
              <a:lumMod val="65000"/>
              <a:lumOff val="35000"/>
            </a:schemeClr>
          </a:solidFill>
          <a:latin typeface="+mn-lt"/>
          <a:ea typeface="+mn-ea"/>
          <a:cs typeface="+mn-cs"/>
        </a:defRPr>
      </a:lvl7pPr>
      <a:lvl8pPr marL="2346740" indent="-243848" algn="l" defTabSz="975390" rtl="0" eaLnBrk="1" latinLnBrk="0" hangingPunct="1">
        <a:lnSpc>
          <a:spcPct val="90000"/>
        </a:lnSpc>
        <a:spcBef>
          <a:spcPts val="320"/>
        </a:spcBef>
        <a:spcAft>
          <a:spcPts val="320"/>
        </a:spcAft>
        <a:buClr>
          <a:schemeClr val="accent1"/>
        </a:buClr>
        <a:buFont typeface="Wingdings 2" pitchFamily="18" charset="2"/>
        <a:buChar char=""/>
        <a:defRPr sz="1493" kern="1200">
          <a:solidFill>
            <a:schemeClr val="tx1">
              <a:lumMod val="65000"/>
              <a:lumOff val="35000"/>
            </a:schemeClr>
          </a:solidFill>
          <a:latin typeface="+mn-lt"/>
          <a:ea typeface="+mn-ea"/>
          <a:cs typeface="+mn-cs"/>
        </a:defRPr>
      </a:lvl8pPr>
      <a:lvl9pPr marL="2666750" indent="-243848" algn="l" defTabSz="975390" rtl="0" eaLnBrk="1" latinLnBrk="0" hangingPunct="1">
        <a:lnSpc>
          <a:spcPct val="90000"/>
        </a:lnSpc>
        <a:spcBef>
          <a:spcPts val="320"/>
        </a:spcBef>
        <a:spcAft>
          <a:spcPts val="320"/>
        </a:spcAft>
        <a:buClr>
          <a:schemeClr val="accent1"/>
        </a:buClr>
        <a:buFont typeface="Wingdings 2" pitchFamily="18" charset="2"/>
        <a:buChar char=""/>
        <a:defRPr sz="1493" kern="1200">
          <a:solidFill>
            <a:schemeClr val="tx1">
              <a:lumMod val="65000"/>
              <a:lumOff val="35000"/>
            </a:schemeClr>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C3B130-FC42-43C9-812D-F92846A0F3E2}"/>
              </a:ext>
            </a:extLst>
          </p:cNvPr>
          <p:cNvSpPr txBox="1"/>
          <p:nvPr/>
        </p:nvSpPr>
        <p:spPr>
          <a:xfrm>
            <a:off x="2932584" y="2528714"/>
            <a:ext cx="3888432" cy="1754326"/>
          </a:xfrm>
          <a:prstGeom prst="rect">
            <a:avLst/>
          </a:prstGeom>
          <a:noFill/>
        </p:spPr>
        <p:txBody>
          <a:bodyPr wrap="square" rtlCol="0">
            <a:spAutoFit/>
          </a:bodyPr>
          <a:lstStyle/>
          <a:p>
            <a:pPr algn="ctr"/>
            <a:r>
              <a:rPr lang="en-US" sz="5400" dirty="0">
                <a:solidFill>
                  <a:schemeClr val="accent2">
                    <a:lumMod val="75000"/>
                  </a:schemeClr>
                </a:solidFill>
              </a:rPr>
              <a:t>Service Learning</a:t>
            </a:r>
            <a:endParaRPr lang="en-IN" sz="5400" dirty="0">
              <a:solidFill>
                <a:schemeClr val="accent2">
                  <a:lumMod val="75000"/>
                </a:schemeClr>
              </a:solidFill>
            </a:endParaRPr>
          </a:p>
        </p:txBody>
      </p:sp>
      <p:sp>
        <p:nvSpPr>
          <p:cNvPr id="4" name="TextBox 3">
            <a:extLst>
              <a:ext uri="{FF2B5EF4-FFF2-40B4-BE49-F238E27FC236}">
                <a16:creationId xmlns:a16="http://schemas.microsoft.com/office/drawing/2014/main" id="{4AC63D96-A094-498D-B2FC-768C4B97A4A1}"/>
              </a:ext>
            </a:extLst>
          </p:cNvPr>
          <p:cNvSpPr txBox="1"/>
          <p:nvPr/>
        </p:nvSpPr>
        <p:spPr>
          <a:xfrm>
            <a:off x="6460976" y="6345138"/>
            <a:ext cx="2808312" cy="646331"/>
          </a:xfrm>
          <a:prstGeom prst="rect">
            <a:avLst/>
          </a:prstGeom>
          <a:noFill/>
        </p:spPr>
        <p:txBody>
          <a:bodyPr wrap="square" rtlCol="0">
            <a:spAutoFit/>
          </a:bodyPr>
          <a:lstStyle/>
          <a:p>
            <a:pPr algn="ctr"/>
            <a:r>
              <a:rPr lang="en-US" dirty="0">
                <a:solidFill>
                  <a:schemeClr val="accent2">
                    <a:lumMod val="75000"/>
                  </a:schemeClr>
                </a:solidFill>
              </a:rPr>
              <a:t>Vivek Garg</a:t>
            </a:r>
          </a:p>
          <a:p>
            <a:pPr algn="ctr"/>
            <a:r>
              <a:rPr lang="en-US" dirty="0">
                <a:solidFill>
                  <a:schemeClr val="accent2">
                    <a:lumMod val="75000"/>
                  </a:schemeClr>
                </a:solidFill>
              </a:rPr>
              <a:t>CSVTU Bhilai</a:t>
            </a:r>
            <a:endParaRPr lang="en-IN" dirty="0">
              <a:solidFill>
                <a:schemeClr val="accent2">
                  <a:lumMod val="75000"/>
                </a:schemeClr>
              </a:solidFill>
            </a:endParaRPr>
          </a:p>
        </p:txBody>
      </p:sp>
    </p:spTree>
    <p:extLst>
      <p:ext uri="{BB962C8B-B14F-4D97-AF65-F5344CB8AC3E}">
        <p14:creationId xmlns:p14="http://schemas.microsoft.com/office/powerpoint/2010/main" val="1149002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505700"/>
          <a:chOff x="0" y="0"/>
          <a:chExt cx="9753600" cy="7505700"/>
        </a:xfrm>
      </p:grpSpPr>
      <p:pic>
        <p:nvPicPr>
          <p:cNvPr id="2" name="Picture 1"/>
          <p:cNvPicPr>
            <a:picLocks noChangeAspect="1"/>
          </p:cNvPicPr>
          <p:nvPr/>
        </p:nvPicPr>
        <p:blipFill>
          <a:blip r:embed="rId2"/>
          <a:stretch>
            <a:fillRect/>
          </a:stretch>
        </p:blipFill>
        <p:spPr>
          <a:xfrm>
            <a:off x="0" y="0"/>
            <a:ext cx="9753600" cy="75057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7A9B25-5A40-455C-83FB-9087E5A2936A}"/>
              </a:ext>
            </a:extLst>
          </p:cNvPr>
          <p:cNvSpPr txBox="1"/>
          <p:nvPr/>
        </p:nvSpPr>
        <p:spPr>
          <a:xfrm>
            <a:off x="646330" y="1180660"/>
            <a:ext cx="8172908" cy="6186309"/>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Service learning refers to learning the service policies, procedures, norms, and conditions, other than ‘the technical trade practices’. The service learning includes the characteristics of the work, basic requirements, security of the job, and awareness of the procedures, while taking decisions and actions. It helps the individuals to interact ethically with colleagues, to effectively coordinate with other departments, to interact cordially with suppliers as well as the customers, and to maintain all these </a:t>
            </a:r>
            <a:r>
              <a:rPr lang="en-IN" sz="1800" b="0" i="0" u="none" strike="noStrike" baseline="0" dirty="0">
                <a:latin typeface="Times New Roman" panose="02020603050405020304" pitchFamily="18" charset="0"/>
              </a:rPr>
              <a:t>friendly interactions.</a:t>
            </a:r>
          </a:p>
          <a:p>
            <a:pPr algn="just"/>
            <a:endParaRPr lang="en-IN" dirty="0">
              <a:latin typeface="Times New Roman" panose="02020603050405020304" pitchFamily="18" charset="0"/>
            </a:endParaRPr>
          </a:p>
          <a:p>
            <a:pPr algn="l"/>
            <a:r>
              <a:rPr lang="en-US" sz="1800" b="0" i="0" u="none" strike="noStrike" baseline="0" dirty="0">
                <a:latin typeface="Times New Roman" panose="02020603050405020304" pitchFamily="18" charset="0"/>
              </a:rPr>
              <a:t>The service learning is a methodology falling under the category of experiential education. It is one of the forms of experiential learning and community service opportunities. It is distinguished in </a:t>
            </a:r>
            <a:r>
              <a:rPr lang="en-IN" sz="1800" b="0" i="0" u="none" strike="noStrike" baseline="0" dirty="0">
                <a:latin typeface="Times New Roman" panose="02020603050405020304" pitchFamily="18" charset="0"/>
              </a:rPr>
              <a:t>the following ways:</a:t>
            </a:r>
          </a:p>
          <a:p>
            <a:pPr algn="l"/>
            <a:r>
              <a:rPr lang="en-US" sz="1800" b="0" i="0" u="none" strike="noStrike" baseline="0" dirty="0">
                <a:latin typeface="Times New Roman" panose="02020603050405020304" pitchFamily="18" charset="0"/>
              </a:rPr>
              <a:t>1. </a:t>
            </a:r>
            <a:r>
              <a:rPr lang="en-US" sz="1800" b="0" i="1" u="none" strike="noStrike" baseline="0" dirty="0">
                <a:latin typeface="Times New Roman" panose="02020603050405020304" pitchFamily="18" charset="0"/>
              </a:rPr>
              <a:t>Connection to curriculum</a:t>
            </a:r>
            <a:r>
              <a:rPr lang="en-US" sz="1800" b="0" i="0" u="none" strike="noStrike" baseline="0" dirty="0">
                <a:latin typeface="Times New Roman" panose="02020603050405020304" pitchFamily="18" charset="0"/>
              </a:rPr>
              <a:t>: Integrating the learning into a service project is a key to successful service learning. Academic ties should be clear and built upon existing disciplinary skills.</a:t>
            </a:r>
          </a:p>
          <a:p>
            <a:pPr algn="l"/>
            <a:r>
              <a:rPr lang="en-US" sz="1800" b="0" i="0" u="none" strike="noStrike" baseline="0" dirty="0">
                <a:latin typeface="Times New Roman" panose="02020603050405020304" pitchFamily="18" charset="0"/>
              </a:rPr>
              <a:t>2. </a:t>
            </a:r>
            <a:r>
              <a:rPr lang="en-US" sz="1800" b="0" i="1" u="none" strike="noStrike" baseline="0" dirty="0">
                <a:latin typeface="Times New Roman" panose="02020603050405020304" pitchFamily="18" charset="0"/>
              </a:rPr>
              <a:t>Learner’s voice</a:t>
            </a:r>
            <a:r>
              <a:rPr lang="en-US" sz="1800" b="0" i="0" u="none" strike="noStrike" baseline="0" dirty="0">
                <a:latin typeface="Times New Roman" panose="02020603050405020304" pitchFamily="18" charset="0"/>
              </a:rPr>
              <a:t>: Beyond being actively engaged in the project, trainees have the opportunity to select, design, implement, and evaluate their service activity.</a:t>
            </a:r>
          </a:p>
          <a:p>
            <a:pPr algn="l"/>
            <a:r>
              <a:rPr lang="en-US" sz="1800" b="0" i="0" u="none" strike="noStrike" baseline="0" dirty="0">
                <a:latin typeface="Times New Roman" panose="02020603050405020304" pitchFamily="18" charset="0"/>
              </a:rPr>
              <a:t>3. </a:t>
            </a:r>
            <a:r>
              <a:rPr lang="en-US" sz="1800" b="0" i="1" u="none" strike="noStrike" baseline="0" dirty="0">
                <a:latin typeface="Times New Roman" panose="02020603050405020304" pitchFamily="18" charset="0"/>
              </a:rPr>
              <a:t>Reflection</a:t>
            </a:r>
            <a:r>
              <a:rPr lang="en-US" sz="1800" b="0" i="0" u="none" strike="noStrike" baseline="0" dirty="0">
                <a:latin typeface="Times New Roman" panose="02020603050405020304" pitchFamily="18" charset="0"/>
              </a:rPr>
              <a:t>: Structured opportunities are created to think, talk, and write about the service experience. The balance of reflection and action allows the trainee to be constantly aware of the impact of their </a:t>
            </a:r>
            <a:r>
              <a:rPr lang="en-US" sz="1800" b="0" i="1" u="none" strike="noStrike" baseline="0" dirty="0">
                <a:latin typeface="Times New Roman" panose="02020603050405020304" pitchFamily="18" charset="0"/>
              </a:rPr>
              <a:t>work</a:t>
            </a:r>
            <a:r>
              <a:rPr lang="en-US" sz="1800" b="0" i="0" u="none" strike="noStrike" baseline="0" dirty="0">
                <a:latin typeface="Times New Roman" panose="02020603050405020304" pitchFamily="18" charset="0"/>
              </a:rPr>
              <a:t>.</a:t>
            </a:r>
          </a:p>
          <a:p>
            <a:pPr algn="l"/>
            <a:r>
              <a:rPr lang="en-US" sz="1800" b="0" i="0" u="none" strike="noStrike" baseline="0" dirty="0">
                <a:latin typeface="Times New Roman" panose="02020603050405020304" pitchFamily="18" charset="0"/>
              </a:rPr>
              <a:t>4. </a:t>
            </a:r>
            <a:r>
              <a:rPr lang="en-US" sz="1800" b="0" i="1" u="none" strike="noStrike" baseline="0" dirty="0">
                <a:latin typeface="Times New Roman" panose="02020603050405020304" pitchFamily="18" charset="0"/>
              </a:rPr>
              <a:t>Partners in the community</a:t>
            </a:r>
            <a:r>
              <a:rPr lang="en-US" sz="1800" b="0" i="0" u="none" strike="noStrike" baseline="0" dirty="0">
                <a:latin typeface="Times New Roman" panose="02020603050405020304" pitchFamily="18" charset="0"/>
              </a:rPr>
              <a:t>: Partnership with community agencies are used to identify genuine needs, provide mentorship, and contribute input such as labor and expertise towards completing </a:t>
            </a:r>
            <a:r>
              <a:rPr lang="en-IN" sz="1800" b="0" i="0" u="none" strike="noStrike" baseline="0" dirty="0">
                <a:latin typeface="Times New Roman" panose="02020603050405020304" pitchFamily="18" charset="0"/>
              </a:rPr>
              <a:t>the project.</a:t>
            </a:r>
            <a:endParaRPr lang="en-IN" dirty="0"/>
          </a:p>
        </p:txBody>
      </p:sp>
      <p:sp>
        <p:nvSpPr>
          <p:cNvPr id="4" name="TextBox 3">
            <a:extLst>
              <a:ext uri="{FF2B5EF4-FFF2-40B4-BE49-F238E27FC236}">
                <a16:creationId xmlns:a16="http://schemas.microsoft.com/office/drawing/2014/main" id="{56CC66E7-416C-4C9B-B23E-27F49F1A5945}"/>
              </a:ext>
            </a:extLst>
          </p:cNvPr>
          <p:cNvSpPr txBox="1"/>
          <p:nvPr/>
        </p:nvSpPr>
        <p:spPr>
          <a:xfrm>
            <a:off x="1636440" y="257330"/>
            <a:ext cx="6192688" cy="923330"/>
          </a:xfrm>
          <a:prstGeom prst="rect">
            <a:avLst/>
          </a:prstGeom>
          <a:noFill/>
        </p:spPr>
        <p:txBody>
          <a:bodyPr wrap="square" rtlCol="0">
            <a:spAutoFit/>
          </a:bodyPr>
          <a:lstStyle/>
          <a:p>
            <a:pPr algn="ctr"/>
            <a:r>
              <a:rPr lang="en-US" sz="5400" dirty="0">
                <a:solidFill>
                  <a:schemeClr val="accent2">
                    <a:lumMod val="75000"/>
                  </a:schemeClr>
                </a:solidFill>
              </a:rPr>
              <a:t>Service Learning</a:t>
            </a:r>
            <a:endParaRPr lang="en-IN" sz="5400" dirty="0">
              <a:solidFill>
                <a:schemeClr val="accent2">
                  <a:lumMod val="75000"/>
                </a:schemeClr>
              </a:solidFill>
            </a:endParaRPr>
          </a:p>
        </p:txBody>
      </p:sp>
    </p:spTree>
    <p:extLst>
      <p:ext uri="{BB962C8B-B14F-4D97-AF65-F5344CB8AC3E}">
        <p14:creationId xmlns:p14="http://schemas.microsoft.com/office/powerpoint/2010/main" val="1272429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505700"/>
          <a:chOff x="0" y="0"/>
          <a:chExt cx="9753600" cy="7505700"/>
        </a:xfrm>
      </p:grpSpPr>
      <p:pic>
        <p:nvPicPr>
          <p:cNvPr id="2" name="Picture 1"/>
          <p:cNvPicPr>
            <a:picLocks noChangeAspect="1"/>
          </p:cNvPicPr>
          <p:nvPr/>
        </p:nvPicPr>
        <p:blipFill>
          <a:blip r:embed="rId2"/>
          <a:stretch>
            <a:fillRect/>
          </a:stretch>
        </p:blipFill>
        <p:spPr>
          <a:xfrm>
            <a:off x="0" y="0"/>
            <a:ext cx="9753600" cy="75057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505700"/>
          <a:chOff x="0" y="0"/>
          <a:chExt cx="9753600" cy="7505700"/>
        </a:xfrm>
      </p:grpSpPr>
      <p:pic>
        <p:nvPicPr>
          <p:cNvPr id="2" name="Picture 1"/>
          <p:cNvPicPr>
            <a:picLocks noChangeAspect="1"/>
          </p:cNvPicPr>
          <p:nvPr/>
        </p:nvPicPr>
        <p:blipFill>
          <a:blip r:embed="rId2"/>
          <a:stretch>
            <a:fillRect/>
          </a:stretch>
        </p:blipFill>
        <p:spPr>
          <a:xfrm>
            <a:off x="0" y="0"/>
            <a:ext cx="9753600" cy="75057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505700"/>
          <a:chOff x="0" y="0"/>
          <a:chExt cx="9753600" cy="7505700"/>
        </a:xfrm>
      </p:grpSpPr>
      <p:pic>
        <p:nvPicPr>
          <p:cNvPr id="2" name="Picture 1"/>
          <p:cNvPicPr>
            <a:picLocks noChangeAspect="1"/>
          </p:cNvPicPr>
          <p:nvPr/>
        </p:nvPicPr>
        <p:blipFill>
          <a:blip r:embed="rId2"/>
          <a:stretch>
            <a:fillRect/>
          </a:stretch>
        </p:blipFill>
        <p:spPr>
          <a:xfrm>
            <a:off x="0" y="0"/>
            <a:ext cx="9753600" cy="7505700"/>
          </a:xfrm>
          <a:prstGeom prst="rect">
            <a:avLst/>
          </a:prstGeom>
        </p:spPr>
      </p:pic>
    </p:spTree>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66666"/>
      </a:dk2>
      <a:lt2>
        <a:srgbClr val="D2D2D2"/>
      </a:lt2>
      <a:accent1>
        <a:srgbClr val="FF388C"/>
      </a:accent1>
      <a:accent2>
        <a:srgbClr val="D70D5E"/>
      </a:accent2>
      <a:accent3>
        <a:srgbClr val="98037E"/>
      </a:accent3>
      <a:accent4>
        <a:srgbClr val="68027D"/>
      </a:accent4>
      <a:accent5>
        <a:srgbClr val="095ACA"/>
      </a:accent5>
      <a:accent6>
        <a:srgbClr val="063597"/>
      </a:accent6>
      <a:hlink>
        <a:srgbClr val="17BBFD"/>
      </a:hlink>
      <a:folHlink>
        <a:srgbClr val="FF79C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docProps/app.xml><?xml version="1.0" encoding="utf-8"?>
<Properties xmlns="http://schemas.openxmlformats.org/officeDocument/2006/extended-properties" xmlns:vt="http://schemas.openxmlformats.org/officeDocument/2006/docPropsVTypes">
  <Template>TM03457515[[fn=View]]</Template>
  <TotalTime>7</TotalTime>
  <Words>271</Words>
  <Application>Microsoft Office PowerPoint</Application>
  <PresentationFormat>Custom</PresentationFormat>
  <Paragraphs>11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Schoolbook</vt:lpstr>
      <vt:lpstr>Times New Roman</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Vivek Garg</cp:lastModifiedBy>
  <cp:revision>5</cp:revision>
  <dcterms:created xsi:type="dcterms:W3CDTF">2021-12-22T10:23:38Z</dcterms:created>
  <dcterms:modified xsi:type="dcterms:W3CDTF">2021-12-22T11:13:55Z</dcterms:modified>
  <cp:category/>
</cp:coreProperties>
</file>