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70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9" d="100"/>
          <a:sy n="59" d="100"/>
        </p:scale>
        <p:origin x="150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22000">
              <a:schemeClr val="accent1">
                <a:lumMod val="45000"/>
                <a:lumOff val="55000"/>
              </a:schemeClr>
            </a:gs>
            <a:gs pos="48000">
              <a:schemeClr val="accent1">
                <a:lumMod val="75000"/>
              </a:schemeClr>
            </a:gs>
            <a:gs pos="84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Kanban App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Developer: Hussain Farooqui</a:t>
            </a:r>
          </a:p>
          <a:p>
            <a:r>
              <a:t>Full-Stack Web Application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22000">
              <a:schemeClr val="accent1">
                <a:lumMod val="45000"/>
                <a:lumOff val="55000"/>
              </a:schemeClr>
            </a:gs>
            <a:gs pos="48000">
              <a:schemeClr val="accent1">
                <a:lumMod val="75000"/>
              </a:schemeClr>
            </a:gs>
            <a:gs pos="84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Demo / Screenshots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C5255E9-1762-F180-BC38-AF9DDC6004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692728"/>
            <a:ext cx="2993995" cy="3472544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58750" h="158750"/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9B69E60-3B34-2CEB-2A7E-53D09AEE99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3995" y="1692728"/>
            <a:ext cx="6150005" cy="3472543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58750" h="152400"/>
          </a:sp3d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22000">
              <a:schemeClr val="accent1">
                <a:lumMod val="45000"/>
                <a:lumOff val="55000"/>
              </a:schemeClr>
            </a:gs>
            <a:gs pos="48000">
              <a:schemeClr val="accent1">
                <a:lumMod val="75000"/>
              </a:schemeClr>
            </a:gs>
            <a:gs pos="84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Frontend fully functional and deployed</a:t>
            </a:r>
          </a:p>
          <a:p>
            <a:r>
              <a:t>- Backend fully functional locally</a:t>
            </a:r>
          </a:p>
          <a:p>
            <a:r>
              <a:t>- Full-stack testing possible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22000">
              <a:schemeClr val="accent1">
                <a:lumMod val="45000"/>
                <a:lumOff val="55000"/>
              </a:schemeClr>
            </a:gs>
            <a:gs pos="48000">
              <a:schemeClr val="accent1">
                <a:lumMod val="75000"/>
              </a:schemeClr>
            </a:gs>
            <a:gs pos="84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Digital Kanban board for task management</a:t>
            </a:r>
          </a:p>
          <a:p>
            <a:r>
              <a:t>- Allows create, read, update, delete (CRUD) tasks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22000">
              <a:schemeClr val="accent1">
                <a:lumMod val="45000"/>
                <a:lumOff val="55000"/>
              </a:schemeClr>
            </a:gs>
            <a:gs pos="48000">
              <a:schemeClr val="accent1">
                <a:lumMod val="75000"/>
              </a:schemeClr>
            </a:gs>
            <a:gs pos="84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CRUD operations for tasks</a:t>
            </a:r>
          </a:p>
          <a:p>
            <a:r>
              <a:t>- JWT-based authentication</a:t>
            </a:r>
          </a:p>
          <a:p>
            <a:r>
              <a:t>- Frontend deployed on Netlify</a:t>
            </a:r>
          </a:p>
          <a:p>
            <a:r>
              <a:t>- Backend runs locally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22000">
              <a:schemeClr val="accent1">
                <a:lumMod val="45000"/>
                <a:lumOff val="55000"/>
              </a:schemeClr>
            </a:gs>
            <a:gs pos="48000">
              <a:schemeClr val="accent1">
                <a:lumMod val="75000"/>
              </a:schemeClr>
            </a:gs>
            <a:gs pos="84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Technology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Frontend: React, Vite, Netlify</a:t>
            </a:r>
          </a:p>
          <a:p>
            <a:r>
              <a:t>Backend: NestJS, Express, Prisma, PostgreSQL (local)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22000">
              <a:schemeClr val="accent1">
                <a:lumMod val="45000"/>
                <a:lumOff val="55000"/>
              </a:schemeClr>
            </a:gs>
            <a:gs pos="48000">
              <a:schemeClr val="accent1">
                <a:lumMod val="75000"/>
              </a:schemeClr>
            </a:gs>
            <a:gs pos="84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System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Frontend (Netlify) ↔ Backend (local) ↔ Database (local PostgreSQL)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22000">
              <a:schemeClr val="accent1">
                <a:lumMod val="45000"/>
                <a:lumOff val="55000"/>
              </a:schemeClr>
            </a:gs>
            <a:gs pos="48000">
              <a:schemeClr val="accent1">
                <a:lumMod val="75000"/>
              </a:schemeClr>
            </a:gs>
            <a:gs pos="84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Folder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Frontend: Components, Pages, Assets</a:t>
            </a:r>
          </a:p>
          <a:p>
            <a:r>
              <a:t>Backend: Modules (Users, Tasks, Auth), Controllers, Services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22000">
              <a:schemeClr val="accent1">
                <a:lumMod val="45000"/>
                <a:lumOff val="55000"/>
              </a:schemeClr>
            </a:gs>
            <a:gs pos="48000">
              <a:schemeClr val="accent1">
                <a:lumMod val="75000"/>
              </a:schemeClr>
            </a:gs>
            <a:gs pos="84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REST APIs (Local Backend)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/users, /tasks, /auth</a:t>
            </a:r>
          </a:p>
          <a:p>
            <a:r>
              <a:t>- JWT authentication implemented locally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22000">
              <a:schemeClr val="accent1">
                <a:lumMod val="45000"/>
                <a:lumOff val="55000"/>
              </a:schemeClr>
            </a:gs>
            <a:gs pos="48000">
              <a:schemeClr val="accent1">
                <a:lumMod val="75000"/>
              </a:schemeClr>
            </a:gs>
            <a:gs pos="84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Deployment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Frontend deployed on Netlify</a:t>
            </a:r>
          </a:p>
          <a:p>
            <a:r>
              <a:t>- Backend runs locally</a:t>
            </a:r>
          </a:p>
          <a:p>
            <a:r>
              <a:t>- Environment variables configured locally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22000">
              <a:schemeClr val="accent1">
                <a:lumMod val="45000"/>
                <a:lumOff val="55000"/>
              </a:schemeClr>
            </a:gs>
            <a:gs pos="48000">
              <a:schemeClr val="accent1">
                <a:lumMod val="75000"/>
              </a:schemeClr>
            </a:gs>
            <a:gs pos="84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&amp; Solutions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Backend not deployed → working locally</a:t>
            </a:r>
          </a:p>
          <a:p>
            <a:r>
              <a:t>- Local database required → PostgreSQL</a:t>
            </a:r>
          </a:p>
          <a:p>
            <a:r>
              <a:t>- Future deployment plan: Vercel or other cloud provider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188</Words>
  <Application>Microsoft Office PowerPoint</Application>
  <PresentationFormat>On-screen Show (4:3)</PresentationFormat>
  <Paragraphs>35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Kanban App</vt:lpstr>
      <vt:lpstr>Introduction</vt:lpstr>
      <vt:lpstr>Objectives</vt:lpstr>
      <vt:lpstr>Technology Stack</vt:lpstr>
      <vt:lpstr>System Architecture</vt:lpstr>
      <vt:lpstr>Folder Structure</vt:lpstr>
      <vt:lpstr>REST APIs (Local Backend)</vt:lpstr>
      <vt:lpstr>Deployment</vt:lpstr>
      <vt:lpstr>Challenges &amp; Solutions</vt:lpstr>
      <vt:lpstr>Demo / Screenshots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Hussain Farooqui</cp:lastModifiedBy>
  <cp:revision>2</cp:revision>
  <dcterms:created xsi:type="dcterms:W3CDTF">2013-01-27T09:14:16Z</dcterms:created>
  <dcterms:modified xsi:type="dcterms:W3CDTF">2025-10-04T06:29:51Z</dcterms:modified>
  <cp:category/>
</cp:coreProperties>
</file>