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249" y="2570826"/>
            <a:ext cx="5477840" cy="2186000"/>
          </a:xfrm>
        </p:spPr>
        <p:txBody>
          <a:bodyPr/>
          <a:lstStyle/>
          <a:p>
            <a:pPr algn="ctr"/>
            <a:r>
              <a:rPr lang="en-US" dirty="0"/>
              <a:t>5</a:t>
            </a:r>
            <a:br>
              <a:rPr lang="en-US" dirty="0"/>
            </a:br>
            <a:r>
              <a:rPr lang="en-US" dirty="0"/>
              <a:t> Extra</a:t>
            </a:r>
            <a:br>
              <a:rPr lang="en-US" dirty="0"/>
            </a:br>
            <a:r>
              <a:rPr lang="en-US" dirty="0"/>
              <a:t> Endpoints  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Find Product By 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</a:t>
            </a:r>
            <a:r>
              <a:rPr lang="en-US" sz="1800" dirty="0" err="1"/>
              <a:t>ArrayList</a:t>
            </a:r>
            <a:r>
              <a:rPr lang="en-US" sz="1800" dirty="0"/>
              <a:t>&lt;Product&gt; </a:t>
            </a:r>
            <a:r>
              <a:rPr lang="en-US" sz="1800" dirty="0" err="1"/>
              <a:t>getProductByCategory</a:t>
            </a:r>
            <a:r>
              <a:rPr lang="en-US" sz="1800" dirty="0"/>
              <a:t>(int index)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ArrayList</a:t>
            </a:r>
            <a:r>
              <a:rPr lang="en-US" sz="1800" dirty="0"/>
              <a:t>&lt;Product&gt; </a:t>
            </a:r>
            <a:r>
              <a:rPr lang="en-US" sz="1800" dirty="0" err="1"/>
              <a:t>matchingProducts</a:t>
            </a:r>
            <a:r>
              <a:rPr lang="en-US" sz="1800" dirty="0"/>
              <a:t> = </a:t>
            </a:r>
            <a:r>
              <a:rPr lang="en-US" sz="1800" dirty="0" err="1"/>
              <a:t>newArrayList</a:t>
            </a:r>
            <a:r>
              <a:rPr lang="en-US" sz="1800" dirty="0"/>
              <a:t>&lt;&gt;();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for(Product </a:t>
            </a:r>
            <a:r>
              <a:rPr lang="en-US" sz="1800" dirty="0" err="1"/>
              <a:t>product</a:t>
            </a:r>
            <a:r>
              <a:rPr lang="en-US" sz="1800" dirty="0"/>
              <a:t> : products)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product.getCategoryId</a:t>
            </a:r>
            <a:r>
              <a:rPr lang="en-US" sz="1800" dirty="0"/>
              <a:t>() == index) {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matchingProducts.add</a:t>
            </a:r>
            <a:r>
              <a:rPr lang="en-US" sz="1800" dirty="0"/>
              <a:t>(product);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matchingProducts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5701-4D2F-C3A3-9FA9-34D0C7D8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5B9B6-B895-88B0-649E-D29BB9D9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Find Product By Category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7282B-8B47-0F3E-944C-B87B360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011F6B-935A-7E77-B7E7-4059AC32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</a:t>
            </a:r>
            <a:r>
              <a:rPr lang="en-US" sz="1800" dirty="0" err="1"/>
              <a:t>ArrayList</a:t>
            </a:r>
            <a:r>
              <a:rPr lang="en-US" sz="1800" dirty="0"/>
              <a:t>&lt;Product&gt; </a:t>
            </a:r>
            <a:r>
              <a:rPr lang="en-US" sz="1800" dirty="0" err="1"/>
              <a:t>getProductByCategory</a:t>
            </a:r>
            <a:r>
              <a:rPr lang="en-US" sz="1800" dirty="0"/>
              <a:t>(int index)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ArrayList</a:t>
            </a:r>
            <a:r>
              <a:rPr lang="en-US" sz="1800" dirty="0"/>
              <a:t>&lt;Product&gt; </a:t>
            </a:r>
            <a:r>
              <a:rPr lang="en-US" sz="1800" dirty="0" err="1"/>
              <a:t>matchingCategory</a:t>
            </a:r>
            <a:r>
              <a:rPr lang="en-US" sz="1800" dirty="0"/>
              <a:t> = new </a:t>
            </a:r>
            <a:r>
              <a:rPr lang="en-US" sz="1800" dirty="0" err="1"/>
              <a:t>ArrayList</a:t>
            </a:r>
            <a:r>
              <a:rPr lang="en-US" sz="1800" dirty="0"/>
              <a:t>&lt;&gt;();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for(Product </a:t>
            </a:r>
            <a:r>
              <a:rPr lang="en-US" sz="1800" dirty="0" err="1"/>
              <a:t>product</a:t>
            </a:r>
            <a:r>
              <a:rPr lang="en-US" sz="1800" dirty="0"/>
              <a:t> : products)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product.getCategoryId</a:t>
            </a:r>
            <a:r>
              <a:rPr lang="en-US" sz="1800" dirty="0"/>
              <a:t>() == index) {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matchingCategory.add</a:t>
            </a:r>
            <a:r>
              <a:rPr lang="en-US" sz="1800" dirty="0"/>
              <a:t>(product);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matchingCategory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172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B0A2F-440C-BF9C-74FA-724D89CA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B0155-DF21-F57B-1F22-1930523E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increase User Balance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382D3-F8A9-812A-3767-D5B8DA84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2B98E5-3761-8620-7FEC-1CAF2D4C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7222031" cy="341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updateUserBalance</a:t>
            </a:r>
            <a:r>
              <a:rPr lang="en-US" sz="1800" dirty="0"/>
              <a:t>(int </a:t>
            </a:r>
            <a:r>
              <a:rPr lang="en-US" sz="1800" dirty="0" err="1"/>
              <a:t>userId</a:t>
            </a:r>
            <a:r>
              <a:rPr lang="en-US" sz="1800" dirty="0"/>
              <a:t>, double </a:t>
            </a:r>
            <a:r>
              <a:rPr lang="en-US" sz="1800" dirty="0" err="1"/>
              <a:t>newBalance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for (User </a:t>
            </a:r>
            <a:r>
              <a:rPr lang="en-US" sz="1800" dirty="0" err="1"/>
              <a:t>user</a:t>
            </a:r>
            <a:r>
              <a:rPr lang="en-US" sz="1800" dirty="0"/>
              <a:t> : users)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user.getId</a:t>
            </a:r>
            <a:r>
              <a:rPr lang="en-US" sz="1800" dirty="0"/>
              <a:t>() == </a:t>
            </a:r>
            <a:r>
              <a:rPr lang="en-US" sz="1800" dirty="0" err="1"/>
              <a:t>userId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user.setBalance</a:t>
            </a:r>
            <a:r>
              <a:rPr lang="en-US" sz="1800" dirty="0"/>
              <a:t>(</a:t>
            </a:r>
            <a:r>
              <a:rPr lang="en-US" sz="1800" dirty="0" err="1"/>
              <a:t>user.getBalance</a:t>
            </a:r>
            <a:r>
              <a:rPr lang="en-US" sz="1800" dirty="0"/>
              <a:t>() + </a:t>
            </a:r>
            <a:r>
              <a:rPr lang="en-US" sz="1800" dirty="0" err="1"/>
              <a:t>newBalance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return false;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8639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A3BD-10B5-8BA0-D5DC-4ABDB16D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77D-0C5C-EAF0-5275-7910D7AF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Get User Balance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73D2D-4407-3DAB-F2D6-0D5FD07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955C0DA-1A90-EB4D-933D-A4E62AE6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7222031" cy="341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Double </a:t>
            </a:r>
            <a:r>
              <a:rPr lang="en-US" sz="1800" dirty="0" err="1"/>
              <a:t>checkUserBalance</a:t>
            </a:r>
            <a:r>
              <a:rPr lang="en-US" sz="1800" dirty="0"/>
              <a:t>(int </a:t>
            </a:r>
            <a:r>
              <a:rPr lang="en-US" sz="1800" dirty="0" err="1"/>
              <a:t>userId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for (User </a:t>
            </a:r>
            <a:r>
              <a:rPr lang="en-US" sz="1800" dirty="0" err="1"/>
              <a:t>user</a:t>
            </a:r>
            <a:r>
              <a:rPr lang="en-US" sz="1800" dirty="0"/>
              <a:t> : users)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user.getId</a:t>
            </a:r>
            <a:r>
              <a:rPr lang="en-US" sz="1800" dirty="0"/>
              <a:t>() == </a:t>
            </a:r>
            <a:r>
              <a:rPr lang="en-US" sz="1800" dirty="0" err="1"/>
              <a:t>userId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        return </a:t>
            </a:r>
            <a:r>
              <a:rPr lang="en-US" sz="1800" dirty="0" err="1"/>
              <a:t>user.getBalance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return null;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1959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E80CE-F089-60D7-05F2-72AA77B6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C7C2A-911A-6E3E-71AF-77B5C114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Get Product Balance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AC949-DB37-F187-25ED-695C721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5F0647-2ACF-ACCA-B846-9A039BFE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7222031" cy="341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public Double </a:t>
            </a:r>
            <a:r>
              <a:rPr lang="en-US" sz="1800" dirty="0" err="1"/>
              <a:t>checkProductBalance</a:t>
            </a:r>
            <a:r>
              <a:rPr lang="en-US" sz="1800" dirty="0"/>
              <a:t>(int index) {</a:t>
            </a:r>
          </a:p>
          <a:p>
            <a:pPr marL="0" indent="0">
              <a:buNone/>
            </a:pPr>
            <a:r>
              <a:rPr lang="en-US" sz="1800" dirty="0"/>
              <a:t>        for (Product </a:t>
            </a:r>
            <a:r>
              <a:rPr lang="en-US" sz="1800" dirty="0" err="1"/>
              <a:t>product</a:t>
            </a:r>
            <a:r>
              <a:rPr lang="en-US" sz="1800" dirty="0"/>
              <a:t> : products)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product.getId</a:t>
            </a:r>
            <a:r>
              <a:rPr lang="en-US" sz="1800" dirty="0"/>
              <a:t>() == index) {</a:t>
            </a:r>
          </a:p>
          <a:p>
            <a:pPr marL="0" indent="0">
              <a:buNone/>
            </a:pPr>
            <a:r>
              <a:rPr lang="en-US" sz="1800" dirty="0"/>
              <a:t>                return </a:t>
            </a:r>
            <a:r>
              <a:rPr lang="en-US" sz="1800" dirty="0" err="1"/>
              <a:t>product.getPrice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    return null;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8059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125</TotalTime>
  <Words>295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5  Extra  Endpoints   </vt:lpstr>
      <vt:lpstr>Find Product By ID</vt:lpstr>
      <vt:lpstr>Find Product By Category</vt:lpstr>
      <vt:lpstr>increase User Balance</vt:lpstr>
      <vt:lpstr>Get User Balance</vt:lpstr>
      <vt:lpstr>Get Product Balance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Hussam Alsaedi</dc:creator>
  <cp:lastModifiedBy>Hussam Alsaedi</cp:lastModifiedBy>
  <cp:revision>1</cp:revision>
  <dcterms:created xsi:type="dcterms:W3CDTF">2024-11-25T19:04:12Z</dcterms:created>
  <dcterms:modified xsi:type="dcterms:W3CDTF">2024-11-25T21:09:19Z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