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02" r:id="rId6"/>
    <p:sldId id="327" r:id="rId7"/>
    <p:sldId id="315" r:id="rId8"/>
    <p:sldId id="328" r:id="rId9"/>
    <p:sldId id="329" r:id="rId10"/>
    <p:sldId id="330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77BC2-3D63-4C8E-A831-3765D9B84A34}" v="44" dt="2024-12-08T21:54:43.839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2208" y="5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F34A1-724F-4FB0-A3E2-C390865DA6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9292E7-AD7A-4BD8-9C82-EAC7A0B884DA}">
      <dgm:prSet/>
      <dgm:spPr/>
      <dgm:t>
        <a:bodyPr/>
        <a:lstStyle/>
        <a:p>
          <a:r>
            <a:rPr lang="en-US"/>
            <a:t>Owner property</a:t>
          </a:r>
        </a:p>
      </dgm:t>
    </dgm:pt>
    <dgm:pt modelId="{30F19566-8CC8-4532-B3BE-1E99788F135C}" type="parTrans" cxnId="{534F27E0-3FB4-4183-A60F-BC18EE7A77F0}">
      <dgm:prSet/>
      <dgm:spPr/>
      <dgm:t>
        <a:bodyPr/>
        <a:lstStyle/>
        <a:p>
          <a:endParaRPr lang="en-US"/>
        </a:p>
      </dgm:t>
    </dgm:pt>
    <dgm:pt modelId="{F4814C53-1812-46C7-844B-5B4A42DDA5B7}" type="sibTrans" cxnId="{534F27E0-3FB4-4183-A60F-BC18EE7A77F0}">
      <dgm:prSet/>
      <dgm:spPr/>
      <dgm:t>
        <a:bodyPr/>
        <a:lstStyle/>
        <a:p>
          <a:endParaRPr lang="en-US"/>
        </a:p>
      </dgm:t>
    </dgm:pt>
    <dgm:pt modelId="{46F9B49A-43A8-498F-ABA4-F75A45FCD7A9}">
      <dgm:prSet/>
      <dgm:spPr/>
      <dgm:t>
        <a:bodyPr/>
        <a:lstStyle/>
        <a:p>
          <a:r>
            <a:rPr lang="en-US"/>
            <a:t>Check all contacts status</a:t>
          </a:r>
        </a:p>
        <a:p>
          <a:r>
            <a:rPr lang="en-US"/>
            <a:t>Assign contracts , Check request Properties</a:t>
          </a:r>
        </a:p>
      </dgm:t>
    </dgm:pt>
    <dgm:pt modelId="{28B82E35-9B10-4E12-AB9B-ED789FB91695}" type="parTrans" cxnId="{0C24DF61-464D-4D39-9772-27E8F08E214F}">
      <dgm:prSet/>
      <dgm:spPr/>
      <dgm:t>
        <a:bodyPr/>
        <a:lstStyle/>
        <a:p>
          <a:endParaRPr lang="en-US"/>
        </a:p>
      </dgm:t>
    </dgm:pt>
    <dgm:pt modelId="{DEDE60E3-B14E-4A51-BDAD-A905A201620E}" type="sibTrans" cxnId="{0C24DF61-464D-4D39-9772-27E8F08E214F}">
      <dgm:prSet/>
      <dgm:spPr/>
      <dgm:t>
        <a:bodyPr/>
        <a:lstStyle/>
        <a:p>
          <a:endParaRPr lang="en-US"/>
        </a:p>
      </dgm:t>
    </dgm:pt>
    <dgm:pt modelId="{E4B88806-8E01-49B4-825E-B3DEEB7F3F0B}">
      <dgm:prSet/>
      <dgm:spPr/>
      <dgm:t>
        <a:bodyPr/>
        <a:lstStyle/>
        <a:p>
          <a:r>
            <a:rPr lang="en-US"/>
            <a:t>Send notification to tenant</a:t>
          </a:r>
        </a:p>
      </dgm:t>
    </dgm:pt>
    <dgm:pt modelId="{41366AFC-0B95-4330-8560-E53B3F34323C}" type="parTrans" cxnId="{42AB5970-6DFD-4FE2-B400-C0FF5CDAAE2A}">
      <dgm:prSet/>
      <dgm:spPr/>
      <dgm:t>
        <a:bodyPr/>
        <a:lstStyle/>
        <a:p>
          <a:endParaRPr lang="en-US"/>
        </a:p>
      </dgm:t>
    </dgm:pt>
    <dgm:pt modelId="{6AAE0ACF-6A1E-4D64-8139-375B335E60DE}" type="sibTrans" cxnId="{42AB5970-6DFD-4FE2-B400-C0FF5CDAAE2A}">
      <dgm:prSet/>
      <dgm:spPr/>
      <dgm:t>
        <a:bodyPr/>
        <a:lstStyle/>
        <a:p>
          <a:endParaRPr lang="en-US"/>
        </a:p>
      </dgm:t>
    </dgm:pt>
    <dgm:pt modelId="{B7356E9F-B939-4460-B84B-09ECCEC9398C}">
      <dgm:prSet/>
      <dgm:spPr/>
      <dgm:t>
        <a:bodyPr/>
        <a:lstStyle/>
        <a:p>
          <a:r>
            <a:rPr lang="en-US"/>
            <a:t>Tenant</a:t>
          </a:r>
        </a:p>
      </dgm:t>
    </dgm:pt>
    <dgm:pt modelId="{C9F51101-6543-41A1-A17C-E061AD2ECDAD}" type="parTrans" cxnId="{D795D07A-D8B1-4410-A47B-D50AF8CB457E}">
      <dgm:prSet/>
      <dgm:spPr/>
      <dgm:t>
        <a:bodyPr/>
        <a:lstStyle/>
        <a:p>
          <a:endParaRPr lang="en-US"/>
        </a:p>
      </dgm:t>
    </dgm:pt>
    <dgm:pt modelId="{A741B704-A84D-4498-ACEB-005A0DB719C0}" type="sibTrans" cxnId="{D795D07A-D8B1-4410-A47B-D50AF8CB457E}">
      <dgm:prSet/>
      <dgm:spPr/>
      <dgm:t>
        <a:bodyPr/>
        <a:lstStyle/>
        <a:p>
          <a:endParaRPr lang="en-US"/>
        </a:p>
      </dgm:t>
    </dgm:pt>
    <dgm:pt modelId="{90B6FE8A-E08F-4E66-BB38-51ED1A45A16E}">
      <dgm:prSet/>
      <dgm:spPr/>
      <dgm:t>
        <a:bodyPr/>
        <a:lstStyle/>
        <a:p>
          <a:r>
            <a:rPr lang="en-US"/>
            <a:t>Send request  to get Property</a:t>
          </a:r>
        </a:p>
      </dgm:t>
    </dgm:pt>
    <dgm:pt modelId="{8C636874-B0ED-4A50-9229-435F973C1952}" type="parTrans" cxnId="{B9441F8F-050C-4175-AD82-955B96041032}">
      <dgm:prSet/>
      <dgm:spPr/>
      <dgm:t>
        <a:bodyPr/>
        <a:lstStyle/>
        <a:p>
          <a:endParaRPr lang="en-US"/>
        </a:p>
      </dgm:t>
    </dgm:pt>
    <dgm:pt modelId="{944C5118-B9F1-4C02-B710-7C10161FC851}" type="sibTrans" cxnId="{B9441F8F-050C-4175-AD82-955B96041032}">
      <dgm:prSet/>
      <dgm:spPr/>
      <dgm:t>
        <a:bodyPr/>
        <a:lstStyle/>
        <a:p>
          <a:endParaRPr lang="en-US"/>
        </a:p>
      </dgm:t>
    </dgm:pt>
    <dgm:pt modelId="{A4C81631-62DA-4B6A-AEFC-F5D547D4ADB9}">
      <dgm:prSet/>
      <dgm:spPr/>
      <dgm:t>
        <a:bodyPr/>
        <a:lstStyle/>
        <a:p>
          <a:r>
            <a:rPr lang="en-US"/>
            <a:t>Request service</a:t>
          </a:r>
        </a:p>
      </dgm:t>
    </dgm:pt>
    <dgm:pt modelId="{E3E192E1-B13C-443E-9442-83E998546292}" type="parTrans" cxnId="{D8792226-34B8-4F3F-B9FD-1A5828B7B2ED}">
      <dgm:prSet/>
      <dgm:spPr/>
      <dgm:t>
        <a:bodyPr/>
        <a:lstStyle/>
        <a:p>
          <a:endParaRPr lang="en-US"/>
        </a:p>
      </dgm:t>
    </dgm:pt>
    <dgm:pt modelId="{6B0CB27D-A9F9-4CEB-9E51-BACFBC543681}" type="sibTrans" cxnId="{D8792226-34B8-4F3F-B9FD-1A5828B7B2ED}">
      <dgm:prSet/>
      <dgm:spPr/>
      <dgm:t>
        <a:bodyPr/>
        <a:lstStyle/>
        <a:p>
          <a:endParaRPr lang="en-US"/>
        </a:p>
      </dgm:t>
    </dgm:pt>
    <dgm:pt modelId="{E5DA844A-4E4A-4CFA-A45B-89BE8F3BE51E}">
      <dgm:prSet/>
      <dgm:spPr/>
      <dgm:t>
        <a:bodyPr/>
        <a:lstStyle/>
        <a:p>
          <a:r>
            <a:rPr lang="en-US"/>
            <a:t>Check  contract details </a:t>
          </a:r>
        </a:p>
      </dgm:t>
    </dgm:pt>
    <dgm:pt modelId="{AEC1A84C-E8B9-4536-A54F-B55AF67F02E9}" type="parTrans" cxnId="{BAB43D07-41F3-4AEB-9F5F-FBA35A740EED}">
      <dgm:prSet/>
      <dgm:spPr/>
      <dgm:t>
        <a:bodyPr/>
        <a:lstStyle/>
        <a:p>
          <a:endParaRPr lang="en-US"/>
        </a:p>
      </dgm:t>
    </dgm:pt>
    <dgm:pt modelId="{9B25CE7E-5D2D-494E-A108-19395249563E}" type="sibTrans" cxnId="{BAB43D07-41F3-4AEB-9F5F-FBA35A740EED}">
      <dgm:prSet/>
      <dgm:spPr/>
      <dgm:t>
        <a:bodyPr/>
        <a:lstStyle/>
        <a:p>
          <a:endParaRPr lang="en-US"/>
        </a:p>
      </dgm:t>
    </dgm:pt>
    <dgm:pt modelId="{2526BD2B-80E5-4100-BFE5-D29931347A37}">
      <dgm:prSet/>
      <dgm:spPr/>
      <dgm:t>
        <a:bodyPr/>
        <a:lstStyle/>
        <a:p>
          <a:r>
            <a:rPr lang="en-US"/>
            <a:t>Technician </a:t>
          </a:r>
        </a:p>
      </dgm:t>
    </dgm:pt>
    <dgm:pt modelId="{483E7CEC-C986-43FB-9B39-27590A964BEF}" type="parTrans" cxnId="{07ED95C2-2E25-4487-A5F7-B1A21DC82040}">
      <dgm:prSet/>
      <dgm:spPr/>
      <dgm:t>
        <a:bodyPr/>
        <a:lstStyle/>
        <a:p>
          <a:endParaRPr lang="en-US"/>
        </a:p>
      </dgm:t>
    </dgm:pt>
    <dgm:pt modelId="{1E6F7B78-F02C-4E25-B516-970F2859773C}" type="sibTrans" cxnId="{07ED95C2-2E25-4487-A5F7-B1A21DC82040}">
      <dgm:prSet/>
      <dgm:spPr/>
      <dgm:t>
        <a:bodyPr/>
        <a:lstStyle/>
        <a:p>
          <a:endParaRPr lang="en-US"/>
        </a:p>
      </dgm:t>
    </dgm:pt>
    <dgm:pt modelId="{359AC75E-B194-444D-B205-772932BF9079}">
      <dgm:prSet/>
      <dgm:spPr/>
      <dgm:t>
        <a:bodyPr/>
        <a:lstStyle/>
        <a:p>
          <a:r>
            <a:rPr lang="en-US"/>
            <a:t>Add rating property </a:t>
          </a:r>
        </a:p>
        <a:p>
          <a:r>
            <a:rPr lang="en-US"/>
            <a:t>Get all ratings for a specific property</a:t>
          </a:r>
        </a:p>
      </dgm:t>
    </dgm:pt>
    <dgm:pt modelId="{156A2152-CED6-4097-8CB5-3CEDFB956872}" type="parTrans" cxnId="{2F97AFAB-E15A-42F8-85BF-6A6DAD5E2E4A}">
      <dgm:prSet/>
      <dgm:spPr/>
      <dgm:t>
        <a:bodyPr/>
        <a:lstStyle/>
        <a:p>
          <a:endParaRPr lang="en-US"/>
        </a:p>
      </dgm:t>
    </dgm:pt>
    <dgm:pt modelId="{DB3704EB-B34E-4311-8FC4-B9C254C47EAC}" type="sibTrans" cxnId="{2F97AFAB-E15A-42F8-85BF-6A6DAD5E2E4A}">
      <dgm:prSet/>
      <dgm:spPr/>
      <dgm:t>
        <a:bodyPr/>
        <a:lstStyle/>
        <a:p>
          <a:endParaRPr lang="en-US"/>
        </a:p>
      </dgm:t>
    </dgm:pt>
    <dgm:pt modelId="{DEE6473C-C1F2-434B-9440-847EE5AA7C9F}">
      <dgm:prSet/>
      <dgm:spPr/>
      <dgm:t>
        <a:bodyPr/>
        <a:lstStyle/>
        <a:p>
          <a:r>
            <a:rPr lang="en-US"/>
            <a:t>Get the top-rated , bad rated properties</a:t>
          </a:r>
        </a:p>
      </dgm:t>
    </dgm:pt>
    <dgm:pt modelId="{DE439C54-5362-4608-90E3-C13305EF5F41}" type="parTrans" cxnId="{AB34186C-D92D-4663-B3EF-B8FFE4587736}">
      <dgm:prSet/>
      <dgm:spPr/>
      <dgm:t>
        <a:bodyPr/>
        <a:lstStyle/>
        <a:p>
          <a:endParaRPr lang="en-US"/>
        </a:p>
      </dgm:t>
    </dgm:pt>
    <dgm:pt modelId="{538A1918-0EE4-4732-AC40-1766FB4EDC71}" type="sibTrans" cxnId="{AB34186C-D92D-4663-B3EF-B8FFE4587736}">
      <dgm:prSet/>
      <dgm:spPr/>
      <dgm:t>
        <a:bodyPr/>
        <a:lstStyle/>
        <a:p>
          <a:endParaRPr lang="en-US"/>
        </a:p>
      </dgm:t>
    </dgm:pt>
    <dgm:pt modelId="{01D236A4-3996-4330-8809-CDD409ABAD01}">
      <dgm:prSet/>
      <dgm:spPr/>
      <dgm:t>
        <a:bodyPr/>
        <a:lstStyle/>
        <a:p>
          <a:r>
            <a:rPr lang="en-US"/>
            <a:t>Rating </a:t>
          </a:r>
        </a:p>
      </dgm:t>
    </dgm:pt>
    <dgm:pt modelId="{6359D5A2-6A12-4F9E-B698-7C46633AC938}" type="parTrans" cxnId="{998D63C7-2B43-4530-9645-3459F7E21494}">
      <dgm:prSet/>
      <dgm:spPr/>
      <dgm:t>
        <a:bodyPr/>
        <a:lstStyle/>
        <a:p>
          <a:endParaRPr lang="en-US"/>
        </a:p>
      </dgm:t>
    </dgm:pt>
    <dgm:pt modelId="{6A1B342F-EFF1-4A64-B0E1-418FD8E7CA8C}" type="sibTrans" cxnId="{998D63C7-2B43-4530-9645-3459F7E21494}">
      <dgm:prSet/>
      <dgm:spPr/>
      <dgm:t>
        <a:bodyPr/>
        <a:lstStyle/>
        <a:p>
          <a:endParaRPr lang="en-US"/>
        </a:p>
      </dgm:t>
    </dgm:pt>
    <dgm:pt modelId="{77CC55DC-D00F-4CE9-8AF6-8B818668F6F9}">
      <dgm:prSet/>
      <dgm:spPr/>
      <dgm:t>
        <a:bodyPr/>
        <a:lstStyle/>
        <a:p>
          <a:r>
            <a:rPr lang="en-US"/>
            <a:t>Find request same role</a:t>
          </a:r>
        </a:p>
        <a:p>
          <a:r>
            <a:rPr lang="en-US"/>
            <a:t>Assign request same role</a:t>
          </a:r>
        </a:p>
      </dgm:t>
    </dgm:pt>
    <dgm:pt modelId="{82967FBB-F7C5-434C-9F3E-D888BF8B54CA}" type="parTrans" cxnId="{48F264E4-C99C-4287-911D-A13867E5A6CD}">
      <dgm:prSet/>
      <dgm:spPr/>
      <dgm:t>
        <a:bodyPr/>
        <a:lstStyle/>
        <a:p>
          <a:endParaRPr lang="en-US"/>
        </a:p>
      </dgm:t>
    </dgm:pt>
    <dgm:pt modelId="{0C19ED94-8D94-4A24-9ADB-193A9BF27805}" type="sibTrans" cxnId="{48F264E4-C99C-4287-911D-A13867E5A6CD}">
      <dgm:prSet/>
      <dgm:spPr/>
      <dgm:t>
        <a:bodyPr/>
        <a:lstStyle/>
        <a:p>
          <a:endParaRPr lang="en-US"/>
        </a:p>
      </dgm:t>
    </dgm:pt>
    <dgm:pt modelId="{7C42414D-6B84-4980-9D4F-77E17EC4ACD4}">
      <dgm:prSet/>
      <dgm:spPr/>
      <dgm:t>
        <a:bodyPr/>
        <a:lstStyle/>
        <a:p>
          <a:r>
            <a:rPr lang="en-US"/>
            <a:t>Complete request</a:t>
          </a:r>
        </a:p>
      </dgm:t>
    </dgm:pt>
    <dgm:pt modelId="{46DECE95-F283-4254-8CF4-BC417F805E45}" type="parTrans" cxnId="{A9F91692-1504-419A-A8D1-EDFD8F1DCDA7}">
      <dgm:prSet/>
      <dgm:spPr/>
      <dgm:t>
        <a:bodyPr/>
        <a:lstStyle/>
        <a:p>
          <a:endParaRPr lang="en-US"/>
        </a:p>
      </dgm:t>
    </dgm:pt>
    <dgm:pt modelId="{2DC3D510-602F-42F5-976F-67D2164F7F72}" type="sibTrans" cxnId="{A9F91692-1504-419A-A8D1-EDFD8F1DCDA7}">
      <dgm:prSet/>
      <dgm:spPr/>
      <dgm:t>
        <a:bodyPr/>
        <a:lstStyle/>
        <a:p>
          <a:endParaRPr lang="en-US"/>
        </a:p>
      </dgm:t>
    </dgm:pt>
    <dgm:pt modelId="{8B4E0202-4503-45C0-8D62-05A4AC99339E}">
      <dgm:prSet/>
      <dgm:spPr/>
      <dgm:t>
        <a:bodyPr/>
        <a:lstStyle/>
        <a:p>
          <a:r>
            <a:rPr lang="en-US"/>
            <a:t>Contract</a:t>
          </a:r>
        </a:p>
      </dgm:t>
    </dgm:pt>
    <dgm:pt modelId="{F497D7C6-78D1-4285-BB77-1BDA5DE5F26E}" type="parTrans" cxnId="{AAB5A7AF-4519-4C9B-A6A8-44A514898238}">
      <dgm:prSet/>
      <dgm:spPr/>
      <dgm:t>
        <a:bodyPr/>
        <a:lstStyle/>
        <a:p>
          <a:endParaRPr lang="en-US"/>
        </a:p>
      </dgm:t>
    </dgm:pt>
    <dgm:pt modelId="{5A710CAF-9388-46F8-B2B6-5F06B1C60031}" type="sibTrans" cxnId="{AAB5A7AF-4519-4C9B-A6A8-44A514898238}">
      <dgm:prSet/>
      <dgm:spPr/>
      <dgm:t>
        <a:bodyPr/>
        <a:lstStyle/>
        <a:p>
          <a:endParaRPr lang="en-US"/>
        </a:p>
      </dgm:t>
    </dgm:pt>
    <dgm:pt modelId="{BDF7F0FC-50A7-492F-A3A2-DC0E53C50FCF}">
      <dgm:prSet/>
      <dgm:spPr/>
      <dgm:t>
        <a:bodyPr/>
        <a:lstStyle/>
        <a:p>
          <a:r>
            <a:rPr lang="en-US"/>
            <a:t>Endpoint find all active contracts</a:t>
          </a:r>
        </a:p>
        <a:p>
          <a:r>
            <a:rPr lang="en-US"/>
            <a:t>Endpoint to find all contract's amount in range</a:t>
          </a:r>
        </a:p>
        <a:p>
          <a:r>
            <a:rPr lang="en-US"/>
            <a:t>Endpoint to find all contract’s Dates in range</a:t>
          </a:r>
        </a:p>
      </dgm:t>
    </dgm:pt>
    <dgm:pt modelId="{419AEBDB-1C28-4D37-A223-5A708F1AACE2}" type="parTrans" cxnId="{EE03EBA6-69B5-447F-8B48-97C180BB4D72}">
      <dgm:prSet/>
      <dgm:spPr/>
      <dgm:t>
        <a:bodyPr/>
        <a:lstStyle/>
        <a:p>
          <a:endParaRPr lang="en-US"/>
        </a:p>
      </dgm:t>
    </dgm:pt>
    <dgm:pt modelId="{6F9B4068-93A4-465E-B2ED-F47399449E34}" type="sibTrans" cxnId="{EE03EBA6-69B5-447F-8B48-97C180BB4D72}">
      <dgm:prSet/>
      <dgm:spPr/>
      <dgm:t>
        <a:bodyPr/>
        <a:lstStyle/>
        <a:p>
          <a:endParaRPr lang="en-US"/>
        </a:p>
      </dgm:t>
    </dgm:pt>
    <dgm:pt modelId="{F98166A9-B451-49F8-AB3A-6E5839F31937}" type="pres">
      <dgm:prSet presAssocID="{A59F34A1-724F-4FB0-A3E2-C390865DA61A}" presName="root" presStyleCnt="0">
        <dgm:presLayoutVars>
          <dgm:dir/>
          <dgm:resizeHandles val="exact"/>
        </dgm:presLayoutVars>
      </dgm:prSet>
      <dgm:spPr/>
    </dgm:pt>
    <dgm:pt modelId="{1133A553-196B-45DB-98B0-7ED6DB55528A}" type="pres">
      <dgm:prSet presAssocID="{8A9292E7-AD7A-4BD8-9C82-EAC7A0B884DA}" presName="compNode" presStyleCnt="0"/>
      <dgm:spPr/>
    </dgm:pt>
    <dgm:pt modelId="{2021C309-AF0C-4EA1-A860-0913023D619F}" type="pres">
      <dgm:prSet presAssocID="{8A9292E7-AD7A-4BD8-9C82-EAC7A0B884DA}" presName="bgRect" presStyleLbl="bgShp" presStyleIdx="0" presStyleCnt="5"/>
      <dgm:spPr/>
    </dgm:pt>
    <dgm:pt modelId="{399A99A6-FE63-4925-8890-458C21205509}" type="pres">
      <dgm:prSet presAssocID="{8A9292E7-AD7A-4BD8-9C82-EAC7A0B884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1453B71-FF4F-490B-9FFF-3E8568B5ED5B}" type="pres">
      <dgm:prSet presAssocID="{8A9292E7-AD7A-4BD8-9C82-EAC7A0B884DA}" presName="spaceRect" presStyleCnt="0"/>
      <dgm:spPr/>
    </dgm:pt>
    <dgm:pt modelId="{860E022D-57F1-4A14-8484-AF75D004E926}" type="pres">
      <dgm:prSet presAssocID="{8A9292E7-AD7A-4BD8-9C82-EAC7A0B884DA}" presName="parTx" presStyleLbl="revTx" presStyleIdx="0" presStyleCnt="10">
        <dgm:presLayoutVars>
          <dgm:chMax val="0"/>
          <dgm:chPref val="0"/>
        </dgm:presLayoutVars>
      </dgm:prSet>
      <dgm:spPr/>
    </dgm:pt>
    <dgm:pt modelId="{9E9847CA-CD86-4124-A35D-61173F1D87A3}" type="pres">
      <dgm:prSet presAssocID="{8A9292E7-AD7A-4BD8-9C82-EAC7A0B884DA}" presName="desTx" presStyleLbl="revTx" presStyleIdx="1" presStyleCnt="10">
        <dgm:presLayoutVars/>
      </dgm:prSet>
      <dgm:spPr/>
    </dgm:pt>
    <dgm:pt modelId="{2059646D-3DE9-442F-89AE-E06ED3E713E5}" type="pres">
      <dgm:prSet presAssocID="{F4814C53-1812-46C7-844B-5B4A42DDA5B7}" presName="sibTrans" presStyleCnt="0"/>
      <dgm:spPr/>
    </dgm:pt>
    <dgm:pt modelId="{7A20BFD2-63E3-4406-883D-6DDB71C7E73A}" type="pres">
      <dgm:prSet presAssocID="{B7356E9F-B939-4460-B84B-09ECCEC9398C}" presName="compNode" presStyleCnt="0"/>
      <dgm:spPr/>
    </dgm:pt>
    <dgm:pt modelId="{200FE203-D858-4F06-9955-06510172270D}" type="pres">
      <dgm:prSet presAssocID="{B7356E9F-B939-4460-B84B-09ECCEC9398C}" presName="bgRect" presStyleLbl="bgShp" presStyleIdx="1" presStyleCnt="5" custLinFactNeighborX="-5990" custLinFactNeighborY="1485"/>
      <dgm:spPr/>
    </dgm:pt>
    <dgm:pt modelId="{07323B79-B67D-4523-A581-2C3DD6E54997}" type="pres">
      <dgm:prSet presAssocID="{B7356E9F-B939-4460-B84B-09ECCEC9398C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5FAAD66-3E38-4922-B54A-6AB472FC9071}" type="pres">
      <dgm:prSet presAssocID="{B7356E9F-B939-4460-B84B-09ECCEC9398C}" presName="spaceRect" presStyleCnt="0"/>
      <dgm:spPr/>
    </dgm:pt>
    <dgm:pt modelId="{9C5B0753-34D6-42FE-8DAB-9899A195226F}" type="pres">
      <dgm:prSet presAssocID="{B7356E9F-B939-4460-B84B-09ECCEC9398C}" presName="parTx" presStyleLbl="revTx" presStyleIdx="2" presStyleCnt="10">
        <dgm:presLayoutVars>
          <dgm:chMax val="0"/>
          <dgm:chPref val="0"/>
        </dgm:presLayoutVars>
      </dgm:prSet>
      <dgm:spPr/>
    </dgm:pt>
    <dgm:pt modelId="{1387AEEA-B6E3-4080-863C-4B3ACB438DF5}" type="pres">
      <dgm:prSet presAssocID="{B7356E9F-B939-4460-B84B-09ECCEC9398C}" presName="desTx" presStyleLbl="revTx" presStyleIdx="3" presStyleCnt="10">
        <dgm:presLayoutVars/>
      </dgm:prSet>
      <dgm:spPr/>
    </dgm:pt>
    <dgm:pt modelId="{5AB04F0A-EA46-494E-94B6-8FA1C1653F2D}" type="pres">
      <dgm:prSet presAssocID="{A741B704-A84D-4498-ACEB-005A0DB719C0}" presName="sibTrans" presStyleCnt="0"/>
      <dgm:spPr/>
    </dgm:pt>
    <dgm:pt modelId="{E4D674E3-41A1-4DAB-9EE7-B60EBA47132D}" type="pres">
      <dgm:prSet presAssocID="{2526BD2B-80E5-4100-BFE5-D29931347A37}" presName="compNode" presStyleCnt="0"/>
      <dgm:spPr/>
    </dgm:pt>
    <dgm:pt modelId="{9731282E-C4C3-49F0-99C5-33EBBA1B1CEA}" type="pres">
      <dgm:prSet presAssocID="{2526BD2B-80E5-4100-BFE5-D29931347A37}" presName="bgRect" presStyleLbl="bgShp" presStyleIdx="2" presStyleCnt="5"/>
      <dgm:spPr/>
    </dgm:pt>
    <dgm:pt modelId="{23C9A780-0A09-4071-86FD-997F34D69C4C}" type="pres">
      <dgm:prSet presAssocID="{2526BD2B-80E5-4100-BFE5-D29931347A3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03CA700A-C16B-4998-A06F-6BF27D0A2C9A}" type="pres">
      <dgm:prSet presAssocID="{2526BD2B-80E5-4100-BFE5-D29931347A37}" presName="spaceRect" presStyleCnt="0"/>
      <dgm:spPr/>
    </dgm:pt>
    <dgm:pt modelId="{8A2746D7-BE77-4DC6-96E7-3E4ACCD7E58F}" type="pres">
      <dgm:prSet presAssocID="{2526BD2B-80E5-4100-BFE5-D29931347A37}" presName="parTx" presStyleLbl="revTx" presStyleIdx="4" presStyleCnt="10">
        <dgm:presLayoutVars>
          <dgm:chMax val="0"/>
          <dgm:chPref val="0"/>
        </dgm:presLayoutVars>
      </dgm:prSet>
      <dgm:spPr/>
    </dgm:pt>
    <dgm:pt modelId="{47928E0D-55F5-4E12-9A54-F031950093F3}" type="pres">
      <dgm:prSet presAssocID="{2526BD2B-80E5-4100-BFE5-D29931347A37}" presName="desTx" presStyleLbl="revTx" presStyleIdx="5" presStyleCnt="10">
        <dgm:presLayoutVars/>
      </dgm:prSet>
      <dgm:spPr/>
    </dgm:pt>
    <dgm:pt modelId="{2AEBC14A-A0CC-4D5F-99A1-8146EFB93C5F}" type="pres">
      <dgm:prSet presAssocID="{1E6F7B78-F02C-4E25-B516-970F2859773C}" presName="sibTrans" presStyleCnt="0"/>
      <dgm:spPr/>
    </dgm:pt>
    <dgm:pt modelId="{E28E4419-A037-4DDC-ACF7-4DE675AAB04A}" type="pres">
      <dgm:prSet presAssocID="{01D236A4-3996-4330-8809-CDD409ABAD01}" presName="compNode" presStyleCnt="0"/>
      <dgm:spPr/>
    </dgm:pt>
    <dgm:pt modelId="{60149422-3BA2-4F7C-A216-2C775779440C}" type="pres">
      <dgm:prSet presAssocID="{01D236A4-3996-4330-8809-CDD409ABAD01}" presName="bgRect" presStyleLbl="bgShp" presStyleIdx="3" presStyleCnt="5"/>
      <dgm:spPr/>
    </dgm:pt>
    <dgm:pt modelId="{409A752F-D024-4220-9BBF-FED29D9081EF}" type="pres">
      <dgm:prSet presAssocID="{01D236A4-3996-4330-8809-CDD409ABAD01}" presName="iconRect" presStyleLbl="node1" presStyleIdx="3" presStyleCnt="5"/>
      <dgm:spPr>
        <a:ln>
          <a:noFill/>
        </a:ln>
      </dgm:spPr>
    </dgm:pt>
    <dgm:pt modelId="{D5845A5A-FC5F-4B30-B877-94D34DE859EA}" type="pres">
      <dgm:prSet presAssocID="{01D236A4-3996-4330-8809-CDD409ABAD01}" presName="spaceRect" presStyleCnt="0"/>
      <dgm:spPr/>
    </dgm:pt>
    <dgm:pt modelId="{F0E5DA69-6DE1-4C62-8200-72A9F4ACA14A}" type="pres">
      <dgm:prSet presAssocID="{01D236A4-3996-4330-8809-CDD409ABAD01}" presName="parTx" presStyleLbl="revTx" presStyleIdx="6" presStyleCnt="10">
        <dgm:presLayoutVars>
          <dgm:chMax val="0"/>
          <dgm:chPref val="0"/>
        </dgm:presLayoutVars>
      </dgm:prSet>
      <dgm:spPr/>
    </dgm:pt>
    <dgm:pt modelId="{8D35F680-BE14-4CF0-B823-E1E44A2FC053}" type="pres">
      <dgm:prSet presAssocID="{01D236A4-3996-4330-8809-CDD409ABAD01}" presName="desTx" presStyleLbl="revTx" presStyleIdx="7" presStyleCnt="10">
        <dgm:presLayoutVars/>
      </dgm:prSet>
      <dgm:spPr/>
    </dgm:pt>
    <dgm:pt modelId="{2502B1C0-862B-492D-9FC0-39AABA12625E}" type="pres">
      <dgm:prSet presAssocID="{6A1B342F-EFF1-4A64-B0E1-418FD8E7CA8C}" presName="sibTrans" presStyleCnt="0"/>
      <dgm:spPr/>
    </dgm:pt>
    <dgm:pt modelId="{9E4FC54F-91FA-4861-AA6B-A9157A0879E0}" type="pres">
      <dgm:prSet presAssocID="{8B4E0202-4503-45C0-8D62-05A4AC99339E}" presName="compNode" presStyleCnt="0"/>
      <dgm:spPr/>
    </dgm:pt>
    <dgm:pt modelId="{4868502F-68E9-4397-955D-C402073B73F6}" type="pres">
      <dgm:prSet presAssocID="{8B4E0202-4503-45C0-8D62-05A4AC99339E}" presName="bgRect" presStyleLbl="bgShp" presStyleIdx="4" presStyleCnt="5"/>
      <dgm:spPr/>
    </dgm:pt>
    <dgm:pt modelId="{81115BCD-E85E-4089-AC02-1718D7C20086}" type="pres">
      <dgm:prSet presAssocID="{8B4E0202-4503-45C0-8D62-05A4AC99339E}" presName="iconRect" presStyleLbl="node1" presStyleIdx="4" presStyleCnt="5"/>
      <dgm:spPr>
        <a:ln>
          <a:noFill/>
        </a:ln>
      </dgm:spPr>
    </dgm:pt>
    <dgm:pt modelId="{AF913FBC-4B75-44F2-8F5C-A1443B19D4EF}" type="pres">
      <dgm:prSet presAssocID="{8B4E0202-4503-45C0-8D62-05A4AC99339E}" presName="spaceRect" presStyleCnt="0"/>
      <dgm:spPr/>
    </dgm:pt>
    <dgm:pt modelId="{F2A578C5-A0A7-49D3-8808-A0E6B4C5B13D}" type="pres">
      <dgm:prSet presAssocID="{8B4E0202-4503-45C0-8D62-05A4AC99339E}" presName="parTx" presStyleLbl="revTx" presStyleIdx="8" presStyleCnt="10">
        <dgm:presLayoutVars>
          <dgm:chMax val="0"/>
          <dgm:chPref val="0"/>
        </dgm:presLayoutVars>
      </dgm:prSet>
      <dgm:spPr/>
    </dgm:pt>
    <dgm:pt modelId="{52DF1F09-F1D0-4375-80C8-EBC0FA3FC41A}" type="pres">
      <dgm:prSet presAssocID="{8B4E0202-4503-45C0-8D62-05A4AC99339E}" presName="desTx" presStyleLbl="revTx" presStyleIdx="9" presStyleCnt="10">
        <dgm:presLayoutVars/>
      </dgm:prSet>
      <dgm:spPr/>
    </dgm:pt>
  </dgm:ptLst>
  <dgm:cxnLst>
    <dgm:cxn modelId="{BAB43D07-41F3-4AEB-9F5F-FBA35A740EED}" srcId="{B7356E9F-B939-4460-B84B-09ECCEC9398C}" destId="{E5DA844A-4E4A-4CFA-A45B-89BE8F3BE51E}" srcOrd="2" destOrd="0" parTransId="{AEC1A84C-E8B9-4536-A54F-B55AF67F02E9}" sibTransId="{9B25CE7E-5D2D-494E-A108-19395249563E}"/>
    <dgm:cxn modelId="{E95C260A-2E42-4810-8FC2-CBB6BE56CE0C}" type="presOf" srcId="{90B6FE8A-E08F-4E66-BB38-51ED1A45A16E}" destId="{1387AEEA-B6E3-4080-863C-4B3ACB438DF5}" srcOrd="0" destOrd="0" presId="urn:microsoft.com/office/officeart/2018/2/layout/IconVerticalSolidList"/>
    <dgm:cxn modelId="{11732318-0B0A-483F-BE47-9EFE4ECCAB46}" type="presOf" srcId="{01D236A4-3996-4330-8809-CDD409ABAD01}" destId="{F0E5DA69-6DE1-4C62-8200-72A9F4ACA14A}" srcOrd="0" destOrd="0" presId="urn:microsoft.com/office/officeart/2018/2/layout/IconVerticalSolidList"/>
    <dgm:cxn modelId="{7BD41E1C-64E6-4534-832A-C116E7B72214}" type="presOf" srcId="{77CC55DC-D00F-4CE9-8AF6-8B818668F6F9}" destId="{47928E0D-55F5-4E12-9A54-F031950093F3}" srcOrd="0" destOrd="0" presId="urn:microsoft.com/office/officeart/2018/2/layout/IconVerticalSolidList"/>
    <dgm:cxn modelId="{D8792226-34B8-4F3F-B9FD-1A5828B7B2ED}" srcId="{B7356E9F-B939-4460-B84B-09ECCEC9398C}" destId="{A4C81631-62DA-4B6A-AEFC-F5D547D4ADB9}" srcOrd="1" destOrd="0" parTransId="{E3E192E1-B13C-443E-9442-83E998546292}" sibTransId="{6B0CB27D-A9F9-4CEB-9E51-BACFBC543681}"/>
    <dgm:cxn modelId="{F62CBB27-573A-45DE-8AAA-BFC6C4841A13}" type="presOf" srcId="{8B4E0202-4503-45C0-8D62-05A4AC99339E}" destId="{F2A578C5-A0A7-49D3-8808-A0E6B4C5B13D}" srcOrd="0" destOrd="0" presId="urn:microsoft.com/office/officeart/2018/2/layout/IconVerticalSolidList"/>
    <dgm:cxn modelId="{E5EA9430-5562-4650-81F0-E2D33876B7A7}" type="presOf" srcId="{E4B88806-8E01-49B4-825E-B3DEEB7F3F0B}" destId="{9E9847CA-CD86-4124-A35D-61173F1D87A3}" srcOrd="0" destOrd="1" presId="urn:microsoft.com/office/officeart/2018/2/layout/IconVerticalSolidList"/>
    <dgm:cxn modelId="{0C24DF61-464D-4D39-9772-27E8F08E214F}" srcId="{8A9292E7-AD7A-4BD8-9C82-EAC7A0B884DA}" destId="{46F9B49A-43A8-498F-ABA4-F75A45FCD7A9}" srcOrd="0" destOrd="0" parTransId="{28B82E35-9B10-4E12-AB9B-ED789FB91695}" sibTransId="{DEDE60E3-B14E-4A51-BDAD-A905A201620E}"/>
    <dgm:cxn modelId="{AB34186C-D92D-4663-B3EF-B8FFE4587736}" srcId="{01D236A4-3996-4330-8809-CDD409ABAD01}" destId="{DEE6473C-C1F2-434B-9440-847EE5AA7C9F}" srcOrd="1" destOrd="0" parTransId="{DE439C54-5362-4608-90E3-C13305EF5F41}" sibTransId="{538A1918-0EE4-4732-AC40-1766FB4EDC71}"/>
    <dgm:cxn modelId="{7F4CD76D-FDDD-469D-BFFA-5C32D09BAAA8}" type="presOf" srcId="{7C42414D-6B84-4980-9D4F-77E17EC4ACD4}" destId="{47928E0D-55F5-4E12-9A54-F031950093F3}" srcOrd="0" destOrd="1" presId="urn:microsoft.com/office/officeart/2018/2/layout/IconVerticalSolidList"/>
    <dgm:cxn modelId="{42AB5970-6DFD-4FE2-B400-C0FF5CDAAE2A}" srcId="{8A9292E7-AD7A-4BD8-9C82-EAC7A0B884DA}" destId="{E4B88806-8E01-49B4-825E-B3DEEB7F3F0B}" srcOrd="1" destOrd="0" parTransId="{41366AFC-0B95-4330-8560-E53B3F34323C}" sibTransId="{6AAE0ACF-6A1E-4D64-8139-375B335E60DE}"/>
    <dgm:cxn modelId="{162B7E50-705D-4D5A-8514-C701A560AA53}" type="presOf" srcId="{BDF7F0FC-50A7-492F-A3A2-DC0E53C50FCF}" destId="{52DF1F09-F1D0-4375-80C8-EBC0FA3FC41A}" srcOrd="0" destOrd="0" presId="urn:microsoft.com/office/officeart/2018/2/layout/IconVerticalSolidList"/>
    <dgm:cxn modelId="{4B57F273-3ED1-41FF-B9E2-31BEE3F6ED61}" type="presOf" srcId="{E5DA844A-4E4A-4CFA-A45B-89BE8F3BE51E}" destId="{1387AEEA-B6E3-4080-863C-4B3ACB438DF5}" srcOrd="0" destOrd="2" presId="urn:microsoft.com/office/officeart/2018/2/layout/IconVerticalSolidList"/>
    <dgm:cxn modelId="{D795D07A-D8B1-4410-A47B-D50AF8CB457E}" srcId="{A59F34A1-724F-4FB0-A3E2-C390865DA61A}" destId="{B7356E9F-B939-4460-B84B-09ECCEC9398C}" srcOrd="1" destOrd="0" parTransId="{C9F51101-6543-41A1-A17C-E061AD2ECDAD}" sibTransId="{A741B704-A84D-4498-ACEB-005A0DB719C0}"/>
    <dgm:cxn modelId="{E0240B7D-C83B-4B4E-B8F2-5BFF132277D0}" type="presOf" srcId="{8A9292E7-AD7A-4BD8-9C82-EAC7A0B884DA}" destId="{860E022D-57F1-4A14-8484-AF75D004E926}" srcOrd="0" destOrd="0" presId="urn:microsoft.com/office/officeart/2018/2/layout/IconVerticalSolidList"/>
    <dgm:cxn modelId="{75908981-7332-4526-9DD9-01885CF35964}" type="presOf" srcId="{359AC75E-B194-444D-B205-772932BF9079}" destId="{8D35F680-BE14-4CF0-B823-E1E44A2FC053}" srcOrd="0" destOrd="0" presId="urn:microsoft.com/office/officeart/2018/2/layout/IconVerticalSolidList"/>
    <dgm:cxn modelId="{5DCA5389-C685-4B31-AACF-80DE20EA5BCE}" type="presOf" srcId="{DEE6473C-C1F2-434B-9440-847EE5AA7C9F}" destId="{8D35F680-BE14-4CF0-B823-E1E44A2FC053}" srcOrd="0" destOrd="1" presId="urn:microsoft.com/office/officeart/2018/2/layout/IconVerticalSolidList"/>
    <dgm:cxn modelId="{B9441F8F-050C-4175-AD82-955B96041032}" srcId="{B7356E9F-B939-4460-B84B-09ECCEC9398C}" destId="{90B6FE8A-E08F-4E66-BB38-51ED1A45A16E}" srcOrd="0" destOrd="0" parTransId="{8C636874-B0ED-4A50-9229-435F973C1952}" sibTransId="{944C5118-B9F1-4C02-B710-7C10161FC851}"/>
    <dgm:cxn modelId="{A9F91692-1504-419A-A8D1-EDFD8F1DCDA7}" srcId="{2526BD2B-80E5-4100-BFE5-D29931347A37}" destId="{7C42414D-6B84-4980-9D4F-77E17EC4ACD4}" srcOrd="1" destOrd="0" parTransId="{46DECE95-F283-4254-8CF4-BC417F805E45}" sibTransId="{2DC3D510-602F-42F5-976F-67D2164F7F72}"/>
    <dgm:cxn modelId="{2848149A-CDA3-4224-99DA-A916AC584C0D}" type="presOf" srcId="{A4C81631-62DA-4B6A-AEFC-F5D547D4ADB9}" destId="{1387AEEA-B6E3-4080-863C-4B3ACB438DF5}" srcOrd="0" destOrd="1" presId="urn:microsoft.com/office/officeart/2018/2/layout/IconVerticalSolidList"/>
    <dgm:cxn modelId="{EE03EBA6-69B5-447F-8B48-97C180BB4D72}" srcId="{8B4E0202-4503-45C0-8D62-05A4AC99339E}" destId="{BDF7F0FC-50A7-492F-A3A2-DC0E53C50FCF}" srcOrd="0" destOrd="0" parTransId="{419AEBDB-1C28-4D37-A223-5A708F1AACE2}" sibTransId="{6F9B4068-93A4-465E-B2ED-F47399449E34}"/>
    <dgm:cxn modelId="{2F97AFAB-E15A-42F8-85BF-6A6DAD5E2E4A}" srcId="{01D236A4-3996-4330-8809-CDD409ABAD01}" destId="{359AC75E-B194-444D-B205-772932BF9079}" srcOrd="0" destOrd="0" parTransId="{156A2152-CED6-4097-8CB5-3CEDFB956872}" sibTransId="{DB3704EB-B34E-4311-8FC4-B9C254C47EAC}"/>
    <dgm:cxn modelId="{AAB5A7AF-4519-4C9B-A6A8-44A514898238}" srcId="{A59F34A1-724F-4FB0-A3E2-C390865DA61A}" destId="{8B4E0202-4503-45C0-8D62-05A4AC99339E}" srcOrd="4" destOrd="0" parTransId="{F497D7C6-78D1-4285-BB77-1BDA5DE5F26E}" sibTransId="{5A710CAF-9388-46F8-B2B6-5F06B1C60031}"/>
    <dgm:cxn modelId="{07ED95C2-2E25-4487-A5F7-B1A21DC82040}" srcId="{A59F34A1-724F-4FB0-A3E2-C390865DA61A}" destId="{2526BD2B-80E5-4100-BFE5-D29931347A37}" srcOrd="2" destOrd="0" parTransId="{483E7CEC-C986-43FB-9B39-27590A964BEF}" sibTransId="{1E6F7B78-F02C-4E25-B516-970F2859773C}"/>
    <dgm:cxn modelId="{998D63C7-2B43-4530-9645-3459F7E21494}" srcId="{A59F34A1-724F-4FB0-A3E2-C390865DA61A}" destId="{01D236A4-3996-4330-8809-CDD409ABAD01}" srcOrd="3" destOrd="0" parTransId="{6359D5A2-6A12-4F9E-B698-7C46633AC938}" sibTransId="{6A1B342F-EFF1-4A64-B0E1-418FD8E7CA8C}"/>
    <dgm:cxn modelId="{96826DDC-A6F7-452A-A987-119BF7AD52FA}" type="presOf" srcId="{2526BD2B-80E5-4100-BFE5-D29931347A37}" destId="{8A2746D7-BE77-4DC6-96E7-3E4ACCD7E58F}" srcOrd="0" destOrd="0" presId="urn:microsoft.com/office/officeart/2018/2/layout/IconVerticalSolidList"/>
    <dgm:cxn modelId="{534F27E0-3FB4-4183-A60F-BC18EE7A77F0}" srcId="{A59F34A1-724F-4FB0-A3E2-C390865DA61A}" destId="{8A9292E7-AD7A-4BD8-9C82-EAC7A0B884DA}" srcOrd="0" destOrd="0" parTransId="{30F19566-8CC8-4532-B3BE-1E99788F135C}" sibTransId="{F4814C53-1812-46C7-844B-5B4A42DDA5B7}"/>
    <dgm:cxn modelId="{48F264E4-C99C-4287-911D-A13867E5A6CD}" srcId="{2526BD2B-80E5-4100-BFE5-D29931347A37}" destId="{77CC55DC-D00F-4CE9-8AF6-8B818668F6F9}" srcOrd="0" destOrd="0" parTransId="{82967FBB-F7C5-434C-9F3E-D888BF8B54CA}" sibTransId="{0C19ED94-8D94-4A24-9ADB-193A9BF27805}"/>
    <dgm:cxn modelId="{3C853DEA-CC8B-4491-8866-D6BD06C66AD3}" type="presOf" srcId="{A59F34A1-724F-4FB0-A3E2-C390865DA61A}" destId="{F98166A9-B451-49F8-AB3A-6E5839F31937}" srcOrd="0" destOrd="0" presId="urn:microsoft.com/office/officeart/2018/2/layout/IconVerticalSolidList"/>
    <dgm:cxn modelId="{EAB842F7-AE6E-4495-A459-1606F5C2747D}" type="presOf" srcId="{46F9B49A-43A8-498F-ABA4-F75A45FCD7A9}" destId="{9E9847CA-CD86-4124-A35D-61173F1D87A3}" srcOrd="0" destOrd="0" presId="urn:microsoft.com/office/officeart/2018/2/layout/IconVerticalSolidList"/>
    <dgm:cxn modelId="{30459CF9-50F2-498F-A602-CC6783EC5C7E}" type="presOf" srcId="{B7356E9F-B939-4460-B84B-09ECCEC9398C}" destId="{9C5B0753-34D6-42FE-8DAB-9899A195226F}" srcOrd="0" destOrd="0" presId="urn:microsoft.com/office/officeart/2018/2/layout/IconVerticalSolidList"/>
    <dgm:cxn modelId="{8B1EF870-AFAE-4508-A47F-9A2666ACDEAD}" type="presParOf" srcId="{F98166A9-B451-49F8-AB3A-6E5839F31937}" destId="{1133A553-196B-45DB-98B0-7ED6DB55528A}" srcOrd="0" destOrd="0" presId="urn:microsoft.com/office/officeart/2018/2/layout/IconVerticalSolidList"/>
    <dgm:cxn modelId="{41F2A4EB-A2F5-4D54-8D5E-5384AF573236}" type="presParOf" srcId="{1133A553-196B-45DB-98B0-7ED6DB55528A}" destId="{2021C309-AF0C-4EA1-A860-0913023D619F}" srcOrd="0" destOrd="0" presId="urn:microsoft.com/office/officeart/2018/2/layout/IconVerticalSolidList"/>
    <dgm:cxn modelId="{28C112AF-F554-4D0A-AE17-BBD8883B6D5C}" type="presParOf" srcId="{1133A553-196B-45DB-98B0-7ED6DB55528A}" destId="{399A99A6-FE63-4925-8890-458C21205509}" srcOrd="1" destOrd="0" presId="urn:microsoft.com/office/officeart/2018/2/layout/IconVerticalSolidList"/>
    <dgm:cxn modelId="{CAE1E5F9-47D0-4183-8A34-260D2CE7046B}" type="presParOf" srcId="{1133A553-196B-45DB-98B0-7ED6DB55528A}" destId="{21453B71-FF4F-490B-9FFF-3E8568B5ED5B}" srcOrd="2" destOrd="0" presId="urn:microsoft.com/office/officeart/2018/2/layout/IconVerticalSolidList"/>
    <dgm:cxn modelId="{9CD9A6A6-DC32-40D1-B518-D1ECFE157C56}" type="presParOf" srcId="{1133A553-196B-45DB-98B0-7ED6DB55528A}" destId="{860E022D-57F1-4A14-8484-AF75D004E926}" srcOrd="3" destOrd="0" presId="urn:microsoft.com/office/officeart/2018/2/layout/IconVerticalSolidList"/>
    <dgm:cxn modelId="{21E24389-4F2E-4D3A-B0F3-04AFB21D14FB}" type="presParOf" srcId="{1133A553-196B-45DB-98B0-7ED6DB55528A}" destId="{9E9847CA-CD86-4124-A35D-61173F1D87A3}" srcOrd="4" destOrd="0" presId="urn:microsoft.com/office/officeart/2018/2/layout/IconVerticalSolidList"/>
    <dgm:cxn modelId="{52A2444B-F567-43D9-969E-4129A358AF18}" type="presParOf" srcId="{F98166A9-B451-49F8-AB3A-6E5839F31937}" destId="{2059646D-3DE9-442F-89AE-E06ED3E713E5}" srcOrd="1" destOrd="0" presId="urn:microsoft.com/office/officeart/2018/2/layout/IconVerticalSolidList"/>
    <dgm:cxn modelId="{CC10A90F-F71C-4746-9670-21E0736DFD06}" type="presParOf" srcId="{F98166A9-B451-49F8-AB3A-6E5839F31937}" destId="{7A20BFD2-63E3-4406-883D-6DDB71C7E73A}" srcOrd="2" destOrd="0" presId="urn:microsoft.com/office/officeart/2018/2/layout/IconVerticalSolidList"/>
    <dgm:cxn modelId="{C257AFF5-C863-43D7-BF19-789EACF094FB}" type="presParOf" srcId="{7A20BFD2-63E3-4406-883D-6DDB71C7E73A}" destId="{200FE203-D858-4F06-9955-06510172270D}" srcOrd="0" destOrd="0" presId="urn:microsoft.com/office/officeart/2018/2/layout/IconVerticalSolidList"/>
    <dgm:cxn modelId="{93A4C9E0-6432-48B6-9ED0-1A3E84748695}" type="presParOf" srcId="{7A20BFD2-63E3-4406-883D-6DDB71C7E73A}" destId="{07323B79-B67D-4523-A581-2C3DD6E54997}" srcOrd="1" destOrd="0" presId="urn:microsoft.com/office/officeart/2018/2/layout/IconVerticalSolidList"/>
    <dgm:cxn modelId="{E378F4C3-4EEB-4BCF-B0DF-E00BEE42E5B4}" type="presParOf" srcId="{7A20BFD2-63E3-4406-883D-6DDB71C7E73A}" destId="{05FAAD66-3E38-4922-B54A-6AB472FC9071}" srcOrd="2" destOrd="0" presId="urn:microsoft.com/office/officeart/2018/2/layout/IconVerticalSolidList"/>
    <dgm:cxn modelId="{13EA19E1-FD78-4F54-8106-E068660A4255}" type="presParOf" srcId="{7A20BFD2-63E3-4406-883D-6DDB71C7E73A}" destId="{9C5B0753-34D6-42FE-8DAB-9899A195226F}" srcOrd="3" destOrd="0" presId="urn:microsoft.com/office/officeart/2018/2/layout/IconVerticalSolidList"/>
    <dgm:cxn modelId="{DB936D00-C2B7-4B86-ADC3-8D606CAE95AD}" type="presParOf" srcId="{7A20BFD2-63E3-4406-883D-6DDB71C7E73A}" destId="{1387AEEA-B6E3-4080-863C-4B3ACB438DF5}" srcOrd="4" destOrd="0" presId="urn:microsoft.com/office/officeart/2018/2/layout/IconVerticalSolidList"/>
    <dgm:cxn modelId="{300AB145-400F-4139-B49D-91B98D933A57}" type="presParOf" srcId="{F98166A9-B451-49F8-AB3A-6E5839F31937}" destId="{5AB04F0A-EA46-494E-94B6-8FA1C1653F2D}" srcOrd="3" destOrd="0" presId="urn:microsoft.com/office/officeart/2018/2/layout/IconVerticalSolidList"/>
    <dgm:cxn modelId="{94407EFE-142E-4AEB-8299-E669489EC2EC}" type="presParOf" srcId="{F98166A9-B451-49F8-AB3A-6E5839F31937}" destId="{E4D674E3-41A1-4DAB-9EE7-B60EBA47132D}" srcOrd="4" destOrd="0" presId="urn:microsoft.com/office/officeart/2018/2/layout/IconVerticalSolidList"/>
    <dgm:cxn modelId="{127BBD0E-28C7-40B3-BEEB-1FA26629D7AA}" type="presParOf" srcId="{E4D674E3-41A1-4DAB-9EE7-B60EBA47132D}" destId="{9731282E-C4C3-49F0-99C5-33EBBA1B1CEA}" srcOrd="0" destOrd="0" presId="urn:microsoft.com/office/officeart/2018/2/layout/IconVerticalSolidList"/>
    <dgm:cxn modelId="{7C1C5403-07A6-4423-BC55-0273FE5EB743}" type="presParOf" srcId="{E4D674E3-41A1-4DAB-9EE7-B60EBA47132D}" destId="{23C9A780-0A09-4071-86FD-997F34D69C4C}" srcOrd="1" destOrd="0" presId="urn:microsoft.com/office/officeart/2018/2/layout/IconVerticalSolidList"/>
    <dgm:cxn modelId="{6027C6B3-F1F3-4588-8A1D-27E1C81AE804}" type="presParOf" srcId="{E4D674E3-41A1-4DAB-9EE7-B60EBA47132D}" destId="{03CA700A-C16B-4998-A06F-6BF27D0A2C9A}" srcOrd="2" destOrd="0" presId="urn:microsoft.com/office/officeart/2018/2/layout/IconVerticalSolidList"/>
    <dgm:cxn modelId="{86E80E46-5E0D-4A85-B650-487860B6C2A0}" type="presParOf" srcId="{E4D674E3-41A1-4DAB-9EE7-B60EBA47132D}" destId="{8A2746D7-BE77-4DC6-96E7-3E4ACCD7E58F}" srcOrd="3" destOrd="0" presId="urn:microsoft.com/office/officeart/2018/2/layout/IconVerticalSolidList"/>
    <dgm:cxn modelId="{E193C637-67BF-467F-BB5F-8D0D13A54E93}" type="presParOf" srcId="{E4D674E3-41A1-4DAB-9EE7-B60EBA47132D}" destId="{47928E0D-55F5-4E12-9A54-F031950093F3}" srcOrd="4" destOrd="0" presId="urn:microsoft.com/office/officeart/2018/2/layout/IconVerticalSolidList"/>
    <dgm:cxn modelId="{29183D65-1008-4803-9C4A-97319C560185}" type="presParOf" srcId="{F98166A9-B451-49F8-AB3A-6E5839F31937}" destId="{2AEBC14A-A0CC-4D5F-99A1-8146EFB93C5F}" srcOrd="5" destOrd="0" presId="urn:microsoft.com/office/officeart/2018/2/layout/IconVerticalSolidList"/>
    <dgm:cxn modelId="{EFD306C7-F781-4954-985E-C7D5FA54CF2E}" type="presParOf" srcId="{F98166A9-B451-49F8-AB3A-6E5839F31937}" destId="{E28E4419-A037-4DDC-ACF7-4DE675AAB04A}" srcOrd="6" destOrd="0" presId="urn:microsoft.com/office/officeart/2018/2/layout/IconVerticalSolidList"/>
    <dgm:cxn modelId="{552E85F4-0F5C-432F-BB52-FD2AF295CA71}" type="presParOf" srcId="{E28E4419-A037-4DDC-ACF7-4DE675AAB04A}" destId="{60149422-3BA2-4F7C-A216-2C775779440C}" srcOrd="0" destOrd="0" presId="urn:microsoft.com/office/officeart/2018/2/layout/IconVerticalSolidList"/>
    <dgm:cxn modelId="{9D37E86C-75A1-445B-8C57-15655086E3DB}" type="presParOf" srcId="{E28E4419-A037-4DDC-ACF7-4DE675AAB04A}" destId="{409A752F-D024-4220-9BBF-FED29D9081EF}" srcOrd="1" destOrd="0" presId="urn:microsoft.com/office/officeart/2018/2/layout/IconVerticalSolidList"/>
    <dgm:cxn modelId="{6CC25EA7-80DC-4FF3-9111-B076EEDB6897}" type="presParOf" srcId="{E28E4419-A037-4DDC-ACF7-4DE675AAB04A}" destId="{D5845A5A-FC5F-4B30-B877-94D34DE859EA}" srcOrd="2" destOrd="0" presId="urn:microsoft.com/office/officeart/2018/2/layout/IconVerticalSolidList"/>
    <dgm:cxn modelId="{F7852271-02F0-4473-AB21-B6A8938B6948}" type="presParOf" srcId="{E28E4419-A037-4DDC-ACF7-4DE675AAB04A}" destId="{F0E5DA69-6DE1-4C62-8200-72A9F4ACA14A}" srcOrd="3" destOrd="0" presId="urn:microsoft.com/office/officeart/2018/2/layout/IconVerticalSolidList"/>
    <dgm:cxn modelId="{214AA229-3C8E-4B06-A661-80B38F4CC4CB}" type="presParOf" srcId="{E28E4419-A037-4DDC-ACF7-4DE675AAB04A}" destId="{8D35F680-BE14-4CF0-B823-E1E44A2FC053}" srcOrd="4" destOrd="0" presId="urn:microsoft.com/office/officeart/2018/2/layout/IconVerticalSolidList"/>
    <dgm:cxn modelId="{09D740A7-E841-41F2-A43D-726D842A77CE}" type="presParOf" srcId="{F98166A9-B451-49F8-AB3A-6E5839F31937}" destId="{2502B1C0-862B-492D-9FC0-39AABA12625E}" srcOrd="7" destOrd="0" presId="urn:microsoft.com/office/officeart/2018/2/layout/IconVerticalSolidList"/>
    <dgm:cxn modelId="{13BF0D22-3089-4F00-9718-D6A98DF907F9}" type="presParOf" srcId="{F98166A9-B451-49F8-AB3A-6E5839F31937}" destId="{9E4FC54F-91FA-4861-AA6B-A9157A0879E0}" srcOrd="8" destOrd="0" presId="urn:microsoft.com/office/officeart/2018/2/layout/IconVerticalSolidList"/>
    <dgm:cxn modelId="{6BB7B51B-2F10-4305-B82B-108C6AD35727}" type="presParOf" srcId="{9E4FC54F-91FA-4861-AA6B-A9157A0879E0}" destId="{4868502F-68E9-4397-955D-C402073B73F6}" srcOrd="0" destOrd="0" presId="urn:microsoft.com/office/officeart/2018/2/layout/IconVerticalSolidList"/>
    <dgm:cxn modelId="{1B837363-282E-4FEE-A50D-AA66E2ACECCA}" type="presParOf" srcId="{9E4FC54F-91FA-4861-AA6B-A9157A0879E0}" destId="{81115BCD-E85E-4089-AC02-1718D7C20086}" srcOrd="1" destOrd="0" presId="urn:microsoft.com/office/officeart/2018/2/layout/IconVerticalSolidList"/>
    <dgm:cxn modelId="{F7B3027F-B000-4A8D-AF3E-AC777237F511}" type="presParOf" srcId="{9E4FC54F-91FA-4861-AA6B-A9157A0879E0}" destId="{AF913FBC-4B75-44F2-8F5C-A1443B19D4EF}" srcOrd="2" destOrd="0" presId="urn:microsoft.com/office/officeart/2018/2/layout/IconVerticalSolidList"/>
    <dgm:cxn modelId="{9A440510-9342-4373-B64A-7C59EBE3C5DE}" type="presParOf" srcId="{9E4FC54F-91FA-4861-AA6B-A9157A0879E0}" destId="{F2A578C5-A0A7-49D3-8808-A0E6B4C5B13D}" srcOrd="3" destOrd="0" presId="urn:microsoft.com/office/officeart/2018/2/layout/IconVerticalSolidList"/>
    <dgm:cxn modelId="{FD075CC1-0EA7-425C-915A-9D0FA1572E7E}" type="presParOf" srcId="{9E4FC54F-91FA-4861-AA6B-A9157A0879E0}" destId="{52DF1F09-F1D0-4375-80C8-EBC0FA3FC41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1C309-AF0C-4EA1-A860-0913023D619F}">
      <dsp:nvSpPr>
        <dsp:cNvPr id="0" name=""/>
        <dsp:cNvSpPr/>
      </dsp:nvSpPr>
      <dsp:spPr>
        <a:xfrm>
          <a:off x="0" y="5220"/>
          <a:ext cx="10515600" cy="6840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A99A6-FE63-4925-8890-458C21205509}">
      <dsp:nvSpPr>
        <dsp:cNvPr id="0" name=""/>
        <dsp:cNvSpPr/>
      </dsp:nvSpPr>
      <dsp:spPr>
        <a:xfrm>
          <a:off x="206928" y="159134"/>
          <a:ext cx="376232" cy="376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E022D-57F1-4A14-8484-AF75D004E926}">
      <dsp:nvSpPr>
        <dsp:cNvPr id="0" name=""/>
        <dsp:cNvSpPr/>
      </dsp:nvSpPr>
      <dsp:spPr>
        <a:xfrm>
          <a:off x="790089" y="5220"/>
          <a:ext cx="4732020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Owner property</a:t>
          </a:r>
        </a:p>
      </dsp:txBody>
      <dsp:txXfrm>
        <a:off x="790089" y="5220"/>
        <a:ext cx="4732020" cy="684059"/>
      </dsp:txXfrm>
    </dsp:sp>
    <dsp:sp modelId="{9E9847CA-CD86-4124-A35D-61173F1D87A3}">
      <dsp:nvSpPr>
        <dsp:cNvPr id="0" name=""/>
        <dsp:cNvSpPr/>
      </dsp:nvSpPr>
      <dsp:spPr>
        <a:xfrm>
          <a:off x="5522109" y="5220"/>
          <a:ext cx="4992718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all contacts status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Assign contracts , Check request Properties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Send notification to tenant</a:t>
          </a:r>
        </a:p>
      </dsp:txBody>
      <dsp:txXfrm>
        <a:off x="5522109" y="5220"/>
        <a:ext cx="4992718" cy="684059"/>
      </dsp:txXfrm>
    </dsp:sp>
    <dsp:sp modelId="{200FE203-D858-4F06-9955-06510172270D}">
      <dsp:nvSpPr>
        <dsp:cNvPr id="0" name=""/>
        <dsp:cNvSpPr/>
      </dsp:nvSpPr>
      <dsp:spPr>
        <a:xfrm>
          <a:off x="0" y="870453"/>
          <a:ext cx="10515600" cy="6840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23B79-B67D-4523-A581-2C3DD6E54997}">
      <dsp:nvSpPr>
        <dsp:cNvPr id="0" name=""/>
        <dsp:cNvSpPr/>
      </dsp:nvSpPr>
      <dsp:spPr>
        <a:xfrm>
          <a:off x="206928" y="1014208"/>
          <a:ext cx="376232" cy="3762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0753-34D6-42FE-8DAB-9899A195226F}">
      <dsp:nvSpPr>
        <dsp:cNvPr id="0" name=""/>
        <dsp:cNvSpPr/>
      </dsp:nvSpPr>
      <dsp:spPr>
        <a:xfrm>
          <a:off x="790089" y="860295"/>
          <a:ext cx="4732020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Tenant</a:t>
          </a:r>
        </a:p>
      </dsp:txBody>
      <dsp:txXfrm>
        <a:off x="790089" y="860295"/>
        <a:ext cx="4732020" cy="684059"/>
      </dsp:txXfrm>
    </dsp:sp>
    <dsp:sp modelId="{1387AEEA-B6E3-4080-863C-4B3ACB438DF5}">
      <dsp:nvSpPr>
        <dsp:cNvPr id="0" name=""/>
        <dsp:cNvSpPr/>
      </dsp:nvSpPr>
      <dsp:spPr>
        <a:xfrm>
          <a:off x="5522109" y="860295"/>
          <a:ext cx="4992718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Send request  to get Property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Request service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 contract details </a:t>
          </a:r>
        </a:p>
      </dsp:txBody>
      <dsp:txXfrm>
        <a:off x="5522109" y="860295"/>
        <a:ext cx="4992718" cy="684059"/>
      </dsp:txXfrm>
    </dsp:sp>
    <dsp:sp modelId="{9731282E-C4C3-49F0-99C5-33EBBA1B1CEA}">
      <dsp:nvSpPr>
        <dsp:cNvPr id="0" name=""/>
        <dsp:cNvSpPr/>
      </dsp:nvSpPr>
      <dsp:spPr>
        <a:xfrm>
          <a:off x="0" y="1715370"/>
          <a:ext cx="10515600" cy="6840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9A780-0A09-4071-86FD-997F34D69C4C}">
      <dsp:nvSpPr>
        <dsp:cNvPr id="0" name=""/>
        <dsp:cNvSpPr/>
      </dsp:nvSpPr>
      <dsp:spPr>
        <a:xfrm>
          <a:off x="206928" y="1869283"/>
          <a:ext cx="376232" cy="376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46D7-BE77-4DC6-96E7-3E4ACCD7E58F}">
      <dsp:nvSpPr>
        <dsp:cNvPr id="0" name=""/>
        <dsp:cNvSpPr/>
      </dsp:nvSpPr>
      <dsp:spPr>
        <a:xfrm>
          <a:off x="790089" y="1715370"/>
          <a:ext cx="4732020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Technician </a:t>
          </a:r>
        </a:p>
      </dsp:txBody>
      <dsp:txXfrm>
        <a:off x="790089" y="1715370"/>
        <a:ext cx="4732020" cy="684059"/>
      </dsp:txXfrm>
    </dsp:sp>
    <dsp:sp modelId="{47928E0D-55F5-4E12-9A54-F031950093F3}">
      <dsp:nvSpPr>
        <dsp:cNvPr id="0" name=""/>
        <dsp:cNvSpPr/>
      </dsp:nvSpPr>
      <dsp:spPr>
        <a:xfrm>
          <a:off x="5522109" y="1715370"/>
          <a:ext cx="4992718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 request same role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Assign request same role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Complete request</a:t>
          </a:r>
        </a:p>
      </dsp:txBody>
      <dsp:txXfrm>
        <a:off x="5522109" y="1715370"/>
        <a:ext cx="4992718" cy="684059"/>
      </dsp:txXfrm>
    </dsp:sp>
    <dsp:sp modelId="{60149422-3BA2-4F7C-A216-2C775779440C}">
      <dsp:nvSpPr>
        <dsp:cNvPr id="0" name=""/>
        <dsp:cNvSpPr/>
      </dsp:nvSpPr>
      <dsp:spPr>
        <a:xfrm>
          <a:off x="0" y="2570444"/>
          <a:ext cx="10515600" cy="6840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A752F-D024-4220-9BBF-FED29D9081EF}">
      <dsp:nvSpPr>
        <dsp:cNvPr id="0" name=""/>
        <dsp:cNvSpPr/>
      </dsp:nvSpPr>
      <dsp:spPr>
        <a:xfrm>
          <a:off x="206928" y="2724358"/>
          <a:ext cx="376232" cy="3762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DA69-6DE1-4C62-8200-72A9F4ACA14A}">
      <dsp:nvSpPr>
        <dsp:cNvPr id="0" name=""/>
        <dsp:cNvSpPr/>
      </dsp:nvSpPr>
      <dsp:spPr>
        <a:xfrm>
          <a:off x="790089" y="2570444"/>
          <a:ext cx="4732020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Rating </a:t>
          </a:r>
        </a:p>
      </dsp:txBody>
      <dsp:txXfrm>
        <a:off x="790089" y="2570444"/>
        <a:ext cx="4732020" cy="684059"/>
      </dsp:txXfrm>
    </dsp:sp>
    <dsp:sp modelId="{8D35F680-BE14-4CF0-B823-E1E44A2FC053}">
      <dsp:nvSpPr>
        <dsp:cNvPr id="0" name=""/>
        <dsp:cNvSpPr/>
      </dsp:nvSpPr>
      <dsp:spPr>
        <a:xfrm>
          <a:off x="5522109" y="2570444"/>
          <a:ext cx="4992718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rating property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all ratings for a specific property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top-rated , bad rated properties</a:t>
          </a:r>
        </a:p>
      </dsp:txBody>
      <dsp:txXfrm>
        <a:off x="5522109" y="2570444"/>
        <a:ext cx="4992718" cy="684059"/>
      </dsp:txXfrm>
    </dsp:sp>
    <dsp:sp modelId="{4868502F-68E9-4397-955D-C402073B73F6}">
      <dsp:nvSpPr>
        <dsp:cNvPr id="0" name=""/>
        <dsp:cNvSpPr/>
      </dsp:nvSpPr>
      <dsp:spPr>
        <a:xfrm>
          <a:off x="0" y="3425519"/>
          <a:ext cx="10515600" cy="68405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15BCD-E85E-4089-AC02-1718D7C20086}">
      <dsp:nvSpPr>
        <dsp:cNvPr id="0" name=""/>
        <dsp:cNvSpPr/>
      </dsp:nvSpPr>
      <dsp:spPr>
        <a:xfrm>
          <a:off x="206928" y="3579432"/>
          <a:ext cx="376232" cy="3762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578C5-A0A7-49D3-8808-A0E6B4C5B13D}">
      <dsp:nvSpPr>
        <dsp:cNvPr id="0" name=""/>
        <dsp:cNvSpPr/>
      </dsp:nvSpPr>
      <dsp:spPr>
        <a:xfrm>
          <a:off x="790089" y="3425519"/>
          <a:ext cx="4732020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Contract</a:t>
          </a:r>
        </a:p>
      </dsp:txBody>
      <dsp:txXfrm>
        <a:off x="790089" y="3425519"/>
        <a:ext cx="4732020" cy="684059"/>
      </dsp:txXfrm>
    </dsp:sp>
    <dsp:sp modelId="{52DF1F09-F1D0-4375-80C8-EBC0FA3FC41A}">
      <dsp:nvSpPr>
        <dsp:cNvPr id="0" name=""/>
        <dsp:cNvSpPr/>
      </dsp:nvSpPr>
      <dsp:spPr>
        <a:xfrm>
          <a:off x="5522109" y="3425519"/>
          <a:ext cx="4992718" cy="6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Endpoint find all active contracts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Endpoint to find all contract's amount in range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Endpoint to find all contract’s Dates in range</a:t>
          </a:r>
        </a:p>
      </dsp:txBody>
      <dsp:txXfrm>
        <a:off x="5522109" y="3425519"/>
        <a:ext cx="4992718" cy="684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12/8/2024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61A0AAA0-B0BF-A06C-4B89-43E8EA1C5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03" y="1422399"/>
            <a:ext cx="3927394" cy="3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Diagram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Endpoint</a:t>
            </a:r>
          </a:p>
          <a:p>
            <a:r>
              <a:rPr lang="en-US" dirty="0"/>
              <a:t>Matrix  and  Validation</a:t>
            </a:r>
          </a:p>
          <a:p>
            <a:r>
              <a:rPr lang="en-US" dirty="0"/>
              <a:t>Notifications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7EB42-A7EA-CB58-7232-1AE2A6C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10" name="Picture 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390135A-59B8-D164-CD7C-2E967D7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98" y="201669"/>
            <a:ext cx="6843353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297" r="15295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pPr marL="742950" marR="0" lvl="1" indent="-285750" rtl="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</a:rPr>
              <a:t>Owner property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</a:rPr>
              <a:t>Tenant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kern="100" dirty="0"/>
              <a:t>Technician </a:t>
            </a:r>
            <a:endParaRPr lang="en-US" kern="100" dirty="0">
              <a:effectLst/>
            </a:endParaRP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</a:rPr>
              <a:t>Contact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</a:rPr>
              <a:t>Requests</a:t>
            </a:r>
          </a:p>
          <a:p>
            <a:pPr marL="742950" marR="0" lvl="1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</a:rPr>
              <a:t>Rating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4DFF1-4A29-C036-96C8-9ACA11B0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25319-A5EE-252F-EFB2-6469A13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Endpoint</a:t>
            </a:r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EF180EC0-3E94-69FF-A20A-DDA8550FF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070"/>
              </p:ext>
            </p:extLst>
          </p:nvPr>
        </p:nvGraphicFramePr>
        <p:xfrm>
          <a:off x="838200" y="2039392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0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2DF48-F511-1B47-284E-4BC305F2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E17C9F-8B4B-15D7-8AEA-34A1E741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254240" cy="830997"/>
          </a:xfrm>
        </p:spPr>
        <p:txBody>
          <a:bodyPr/>
          <a:lstStyle/>
          <a:p>
            <a:r>
              <a:rPr lang="en-US" dirty="0"/>
              <a:t>Matrix  and 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813147-502B-562A-18C7-FE674173A1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1"/>
            <a:ext cx="4275138" cy="4134516"/>
          </a:xfrm>
        </p:spPr>
        <p:txBody>
          <a:bodyPr/>
          <a:lstStyle/>
          <a:p>
            <a:pPr marL="742950" marR="0" lvl="1" indent="-285750" rt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Owner property</a:t>
            </a:r>
          </a:p>
          <a:p>
            <a:pPr marL="10096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only can add contract</a:t>
            </a:r>
          </a:p>
          <a:p>
            <a:pPr marL="10096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nly can add property</a:t>
            </a: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Tenant</a:t>
            </a:r>
          </a:p>
          <a:p>
            <a:pPr marL="10096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 request service</a:t>
            </a:r>
          </a:p>
          <a:p>
            <a:pPr marL="10096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 Request Property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Technician </a:t>
            </a:r>
          </a:p>
          <a:p>
            <a:pPr marL="10096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assign Request </a:t>
            </a:r>
          </a:p>
          <a:p>
            <a:pPr marL="10096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complete Request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6502CB-D0B1-28BB-0380-7F449B195F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9" r="22549"/>
          <a:stretch/>
        </p:blipFill>
        <p:spPr/>
      </p:pic>
    </p:spTree>
    <p:extLst>
      <p:ext uri="{BB962C8B-B14F-4D97-AF65-F5344CB8AC3E}">
        <p14:creationId xmlns:p14="http://schemas.microsoft.com/office/powerpoint/2010/main" val="49771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E623E-C067-2ACA-0210-7688C4F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54637E-B63C-601E-6C27-E2529DA02E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pPr marL="742950" marR="0" lvl="1" indent="-285750" rtl="0"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</a:rPr>
              <a:t>Owner property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receive email add, update 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Send Email new contract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</a:rPr>
              <a:t>Tenant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Send Email new Request Property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receive email to add, update 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receive email request service 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receive email </a:t>
            </a:r>
            <a:r>
              <a:rPr lang="en-US" kern="100" dirty="0">
                <a:effectLst/>
              </a:rPr>
              <a:t>assign has Request 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receive Email new contract</a:t>
            </a:r>
            <a:endParaRPr lang="en-US" kern="100" dirty="0">
              <a:effectLst/>
            </a:endParaRP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600" kern="100" dirty="0"/>
              <a:t>Technician 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receive email to add, update</a:t>
            </a:r>
          </a:p>
          <a:p>
            <a:pPr marL="1009650" lvl="2" indent="-285750">
              <a:buFont typeface="Courier New" panose="02070309020205020404" pitchFamily="49" charset="0"/>
              <a:buChar char="o"/>
            </a:pPr>
            <a:r>
              <a:rPr lang="en-US" kern="100" dirty="0"/>
              <a:t>receive email </a:t>
            </a:r>
            <a:r>
              <a:rPr lang="en-US" kern="100" dirty="0">
                <a:effectLst/>
              </a:rPr>
              <a:t>assign Request </a:t>
            </a:r>
            <a:endParaRPr lang="en-US" kern="100" dirty="0"/>
          </a:p>
          <a:p>
            <a:pPr marL="1009650" lvl="2" indent="-285750">
              <a:buFont typeface="Courier New" panose="02070309020205020404" pitchFamily="49" charset="0"/>
              <a:buChar char="o"/>
            </a:pPr>
            <a:endParaRPr lang="en-US" kern="100" dirty="0">
              <a:effectLst/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37A82CE-6EDC-4F52-E427-66F162DA53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682" r="24682"/>
          <a:stretch/>
        </p:blipFill>
        <p:spPr>
          <a:xfrm>
            <a:off x="7090227" y="786181"/>
            <a:ext cx="4441372" cy="5393036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24DE73D-7760-4B21-B7A1-5B2BB939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US" dirty="0"/>
              <a:t>Notifications </a:t>
            </a:r>
          </a:p>
        </p:txBody>
      </p:sp>
    </p:spTree>
    <p:extLst>
      <p:ext uri="{BB962C8B-B14F-4D97-AF65-F5344CB8AC3E}">
        <p14:creationId xmlns:p14="http://schemas.microsoft.com/office/powerpoint/2010/main" val="190359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Thank You </a:t>
            </a:r>
            <a:endParaRPr lang="en-US" sz="8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Hussam Alsaedi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740</TotalTime>
  <Words>174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Agenda</vt:lpstr>
      <vt:lpstr>Diagram</vt:lpstr>
      <vt:lpstr>Components</vt:lpstr>
      <vt:lpstr>Endpoint</vt:lpstr>
      <vt:lpstr>Matrix  and  Validation</vt:lpstr>
      <vt:lpstr>Notifications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Hussam Alsaedi</dc:creator>
  <cp:lastModifiedBy>Hussam Alsaedi</cp:lastModifiedBy>
  <cp:revision>2</cp:revision>
  <dcterms:created xsi:type="dcterms:W3CDTF">2024-12-08T10:27:10Z</dcterms:created>
  <dcterms:modified xsi:type="dcterms:W3CDTF">2024-12-08T22:47:10Z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