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FF6D6D"/>
    <a:srgbClr val="FFD03B"/>
    <a:srgbClr val="74000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10454-53E0-4E69-94C2-2D2F5A729FDA}" v="196" dt="2021-05-25T20:05:11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46" autoAdjust="0"/>
  </p:normalViewPr>
  <p:slideViewPr>
    <p:cSldViewPr snapToGrid="0">
      <p:cViewPr varScale="1">
        <p:scale>
          <a:sx n="71" d="100"/>
          <a:sy n="71" d="100"/>
        </p:scale>
        <p:origin x="2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wan malik" userId="18a0e4ef8655f2cf" providerId="LiveId" clId="{22310454-53E0-4E69-94C2-2D2F5A729FDA}"/>
    <pc:docChg chg="addSld delSld modSld">
      <pc:chgData name="rizwan malik" userId="18a0e4ef8655f2cf" providerId="LiveId" clId="{22310454-53E0-4E69-94C2-2D2F5A729FDA}" dt="2021-05-25T20:05:33.132" v="192"/>
      <pc:docMkLst>
        <pc:docMk/>
      </pc:docMkLst>
      <pc:sldChg chg="add setBg">
        <pc:chgData name="rizwan malik" userId="18a0e4ef8655f2cf" providerId="LiveId" clId="{22310454-53E0-4E69-94C2-2D2F5A729FDA}" dt="2021-05-25T19:46:20.437" v="0"/>
        <pc:sldMkLst>
          <pc:docMk/>
          <pc:sldMk cId="1277949835" sldId="263"/>
        </pc:sldMkLst>
      </pc:sldChg>
      <pc:sldChg chg="addSp modSp add setBg">
        <pc:chgData name="rizwan malik" userId="18a0e4ef8655f2cf" providerId="LiveId" clId="{22310454-53E0-4E69-94C2-2D2F5A729FDA}" dt="2021-05-25T20:05:33.132" v="192"/>
        <pc:sldMkLst>
          <pc:docMk/>
          <pc:sldMk cId="1323631156" sldId="264"/>
        </pc:sldMkLst>
        <pc:spChg chg="add mod">
          <ac:chgData name="rizwan malik" userId="18a0e4ef8655f2cf" providerId="LiveId" clId="{22310454-53E0-4E69-94C2-2D2F5A729FDA}" dt="2021-05-25T20:05:33.132" v="192"/>
          <ac:spMkLst>
            <pc:docMk/>
            <pc:sldMk cId="1323631156" sldId="264"/>
            <ac:spMk id="6" creationId="{C08D6415-C9B5-415C-9965-D4E247A3E1C6}"/>
          </ac:spMkLst>
        </pc:spChg>
        <pc:spChg chg="mod">
          <ac:chgData name="rizwan malik" userId="18a0e4ef8655f2cf" providerId="LiveId" clId="{22310454-53E0-4E69-94C2-2D2F5A729FDA}" dt="2021-05-25T20:05:31.782" v="191"/>
          <ac:spMkLst>
            <pc:docMk/>
            <pc:sldMk cId="1323631156" sldId="264"/>
            <ac:spMk id="10" creationId="{F82E47AA-67D4-40B4-B9CC-6D28437B3830}"/>
          </ac:spMkLst>
        </pc:spChg>
      </pc:sldChg>
      <pc:sldChg chg="add del setBg">
        <pc:chgData name="rizwan malik" userId="18a0e4ef8655f2cf" providerId="LiveId" clId="{22310454-53E0-4E69-94C2-2D2F5A729FDA}" dt="2021-05-25T19:46:48.920" v="2"/>
        <pc:sldMkLst>
          <pc:docMk/>
          <pc:sldMk cId="2501755207" sldId="264"/>
        </pc:sldMkLst>
      </pc:sldChg>
      <pc:sldChg chg="modSp">
        <pc:chgData name="rizwan malik" userId="18a0e4ef8655f2cf" providerId="LiveId" clId="{22310454-53E0-4E69-94C2-2D2F5A729FDA}" dt="2021-05-25T20:03:18.656" v="188"/>
        <pc:sldMkLst>
          <pc:docMk/>
          <pc:sldMk cId="756616311" sldId="265"/>
        </pc:sldMkLst>
        <pc:spChg chg="mod">
          <ac:chgData name="rizwan malik" userId="18a0e4ef8655f2cf" providerId="LiveId" clId="{22310454-53E0-4E69-94C2-2D2F5A729FDA}" dt="2021-05-25T20:03:18.656" v="188"/>
          <ac:spMkLst>
            <pc:docMk/>
            <pc:sldMk cId="756616311" sldId="265"/>
            <ac:spMk id="10" creationId="{F82E47AA-67D4-40B4-B9CC-6D28437B38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BE197-121B-4D96-A55E-CB9B9F5709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0D479-991B-4E4C-8ED4-06705708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7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fdsfs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A5499C-ADF9-4E42-9F4D-2B9816184B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60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fdsfs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A5499C-ADF9-4E42-9F4D-2B9816184B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81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fdsfs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A5499C-ADF9-4E42-9F4D-2B9816184B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22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66D4-E6A5-491B-8619-0A124D09C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781A9-BC67-4CDA-8D2A-2E6843FC2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31E6-4AC2-4D8D-AF86-75F4C1BB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813F-C165-4ED4-8568-D3FAC71C783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DD54-E049-4AEB-881D-30BC5D32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1FB55-9041-44F8-8478-060BBF15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68F-C3D7-4E31-A081-0FDBC86A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C9A7-257C-431A-8A93-105B63E4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85F69-2FAE-49BD-9264-E8F07A04F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DB73-2038-427B-A15C-8EAE524B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813F-C165-4ED4-8568-D3FAC71C783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F22EE-3074-4B5E-B610-7C579330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30264-37F5-4AEA-B91C-483676AA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68F-C3D7-4E31-A081-0FDBC86A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3A6A9-EF58-4048-9FA0-87E876AAD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5BD6B-3557-4178-87B4-DE17736D8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025F1-6823-4644-A384-D179527E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813F-C165-4ED4-8568-D3FAC71C783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CB7D5-3C09-49A9-B10F-BD47E34D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D5508-2D26-46C5-A41D-4F136B12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68F-C3D7-4E31-A081-0FDBC86A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9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D243-E72B-4055-9383-E35F54CA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6E60-EE72-4C41-86CD-DFBAF7BF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6478-5F7F-4F80-B33A-0F9CFCF4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813F-C165-4ED4-8568-D3FAC71C783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0E939-73A1-4507-B461-71E6AAF5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F7BA-A84E-4221-83F6-6A3090A8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68F-C3D7-4E31-A081-0FDBC86A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53F4-F8C9-4157-B30D-47626ED1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C294F-0F38-460F-B1D8-AC3508AD6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1C628-1857-4813-9AB8-D6756F28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813F-C165-4ED4-8568-D3FAC71C783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51E25-42CA-492D-B5B9-E3357A5B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4C66-C3C2-451F-9AA1-60E2D5F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68F-C3D7-4E31-A081-0FDBC86A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6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8AD3-8EA5-47B7-AC7A-FD9F1FFF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4ED4-E477-4694-9ACA-00892CB64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6CF2D-7C3E-483A-996C-A088378AA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32F26-6221-4BC7-B525-0D566E90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813F-C165-4ED4-8568-D3FAC71C783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AAF7B-A18E-471C-BB5D-5095BAAA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906DA-A05A-409F-A29B-CC49CFF5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68F-C3D7-4E31-A081-0FDBC86A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7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A29F-0CA0-48AD-A071-E1591961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4AB7-B66D-4BF5-8320-7BB7AE33E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D7D10-C83E-478F-B916-8C96E6899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29029-F36E-4836-9488-67314551D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BA531-85F8-44DB-A924-88A402D4F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CED21-CEDD-47A5-B383-519FF99D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813F-C165-4ED4-8568-D3FAC71C783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62559-E997-418C-A1FD-74442C27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809BE-92BA-4B49-A7F3-7F789C39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68F-C3D7-4E31-A081-0FDBC86A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2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0EFF-099C-48BA-AF69-AC62F6E6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EDC5B-9771-4FDA-B5D3-5349D96D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813F-C165-4ED4-8568-D3FAC71C783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E8A8C-E31C-4DBC-98ED-83AA2728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92A52-AF33-41F1-875B-C833412E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68F-C3D7-4E31-A081-0FDBC86A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7F237-0DEF-45D2-844F-73846299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813F-C165-4ED4-8568-D3FAC71C783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FC237-F20D-4FB0-AD8C-91AAEBB6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751A5-2B38-407C-ACF2-3629CAC7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68F-C3D7-4E31-A081-0FDBC86A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8CB3-FE57-434C-9A77-21902FA8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089C-3ABA-42E0-B5E2-A7DB18B6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AC5E2-A817-4B88-BA1F-B4FBF082B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2D0D6-4719-4014-9AA8-C6F4A1D9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813F-C165-4ED4-8568-D3FAC71C783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C169F-8955-42C5-ACF7-ECE340F0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E9CDA-3E50-4543-B80F-307B308E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68F-C3D7-4E31-A081-0FDBC86A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1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8507-D202-4EA2-9952-4FE7CAAE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1430F-5C0F-40BD-B0F0-C2C87D5D9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B3712-027C-484B-AF0C-46E85D14A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8D883-A88B-40EC-B7D1-C23FD4C9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813F-C165-4ED4-8568-D3FAC71C783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3BDDC-1A34-4909-B73C-8E436869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2AB8-5830-442D-A56D-527B9A20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68F-C3D7-4E31-A081-0FDBC86A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3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B4B13-159F-493E-9B32-34091690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C9B6C-641A-49DF-AA25-81975227B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3C84-47DA-4636-8A89-A5E9A7F96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0813F-C165-4ED4-8568-D3FAC71C783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32185-3F40-496B-8BB1-8DC4F09B1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33DD-1B19-4E3C-B4C6-683CB9C6B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A68F-C3D7-4E31-A081-0FDBC86A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7B0485-9310-4D6F-A256-D7410C02A6E6}"/>
              </a:ext>
            </a:extLst>
          </p:cNvPr>
          <p:cNvSpPr>
            <a:spLocks noChangeAspect="1"/>
          </p:cNvSpPr>
          <p:nvPr/>
        </p:nvSpPr>
        <p:spPr>
          <a:xfrm>
            <a:off x="1442978" y="1049181"/>
            <a:ext cx="2031375" cy="18288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2E47AA-67D4-40B4-B9CC-6D28437B3830}"/>
              </a:ext>
            </a:extLst>
          </p:cNvPr>
          <p:cNvSpPr/>
          <p:nvPr/>
        </p:nvSpPr>
        <p:spPr>
          <a:xfrm>
            <a:off x="4263706" y="1049181"/>
            <a:ext cx="1828799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08D6415-C9B5-415C-9965-D4E247A3E1C6}"/>
              </a:ext>
            </a:extLst>
          </p:cNvPr>
          <p:cNvSpPr/>
          <p:nvPr/>
        </p:nvSpPr>
        <p:spPr>
          <a:xfrm>
            <a:off x="2878783" y="3763308"/>
            <a:ext cx="1828800" cy="1781033"/>
          </a:xfrm>
          <a:prstGeom prst="hex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363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7B0485-9310-4D6F-A256-D7410C02A6E6}"/>
              </a:ext>
            </a:extLst>
          </p:cNvPr>
          <p:cNvSpPr>
            <a:spLocks noChangeAspect="1"/>
          </p:cNvSpPr>
          <p:nvPr/>
        </p:nvSpPr>
        <p:spPr>
          <a:xfrm>
            <a:off x="1442978" y="1049181"/>
            <a:ext cx="2031375" cy="182880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2E47AA-67D4-40B4-B9CC-6D28437B3830}"/>
              </a:ext>
            </a:extLst>
          </p:cNvPr>
          <p:cNvSpPr/>
          <p:nvPr/>
        </p:nvSpPr>
        <p:spPr>
          <a:xfrm>
            <a:off x="4263706" y="1049181"/>
            <a:ext cx="1828799" cy="18288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08D6415-C9B5-415C-9965-D4E247A3E1C6}"/>
              </a:ext>
            </a:extLst>
          </p:cNvPr>
          <p:cNvSpPr/>
          <p:nvPr/>
        </p:nvSpPr>
        <p:spPr>
          <a:xfrm>
            <a:off x="2878783" y="3763308"/>
            <a:ext cx="1828800" cy="1781033"/>
          </a:xfrm>
          <a:prstGeom prst="hexag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2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7B0485-9310-4D6F-A256-D7410C02A6E6}"/>
              </a:ext>
            </a:extLst>
          </p:cNvPr>
          <p:cNvSpPr>
            <a:spLocks noChangeAspect="1"/>
          </p:cNvSpPr>
          <p:nvPr/>
        </p:nvSpPr>
        <p:spPr>
          <a:xfrm rot="8125840">
            <a:off x="1442978" y="1049181"/>
            <a:ext cx="2031375" cy="182880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2E47AA-67D4-40B4-B9CC-6D28437B3830}"/>
              </a:ext>
            </a:extLst>
          </p:cNvPr>
          <p:cNvSpPr>
            <a:spLocks noChangeAspect="1"/>
          </p:cNvSpPr>
          <p:nvPr/>
        </p:nvSpPr>
        <p:spPr>
          <a:xfrm>
            <a:off x="4263706" y="1049180"/>
            <a:ext cx="2562314" cy="256231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08D6415-C9B5-415C-9965-D4E247A3E1C6}"/>
              </a:ext>
            </a:extLst>
          </p:cNvPr>
          <p:cNvSpPr/>
          <p:nvPr/>
        </p:nvSpPr>
        <p:spPr>
          <a:xfrm>
            <a:off x="1165244" y="3763308"/>
            <a:ext cx="1828800" cy="1781033"/>
          </a:xfrm>
          <a:prstGeom prst="hexag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1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rizwan malik</dc:creator>
  <cp:lastModifiedBy>rizwan malik</cp:lastModifiedBy>
  <cp:revision>1</cp:revision>
  <dcterms:created xsi:type="dcterms:W3CDTF">2021-05-25T19:40:07Z</dcterms:created>
  <dcterms:modified xsi:type="dcterms:W3CDTF">2021-05-25T20:05:48Z</dcterms:modified>
</cp:coreProperties>
</file>