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036ade5-22c9-4ef4-99b5-189dfecd3728}">
  <we:reference id="WA200003233" version="2.0.0.3" store="en-US" storeType="OMEX"/>
  <we:alternateReferences/>
  <we:properties>
    <we:property name="Microsoft.Office.CampaignId" value="&quot;none&quot;"/>
    <we:property name="reportState" value="&quot;EMBE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Hussam Elkhawad</cp:lastModifiedBy>
  <cp:revision>3</cp:revision>
  <dcterms:created xsi:type="dcterms:W3CDTF">2018-06-07T21:39:02Z</dcterms:created>
  <dcterms:modified xsi:type="dcterms:W3CDTF">2024-05-16T15:16:53Z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