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ssam Goda" userId="327a05177046806f" providerId="LiveId" clId="{A2147422-209F-4E9C-9695-D3BE2FF575F2}"/>
    <pc:docChg chg="modSld">
      <pc:chgData name="Hussam Goda" userId="327a05177046806f" providerId="LiveId" clId="{A2147422-209F-4E9C-9695-D3BE2FF575F2}" dt="2023-06-10T08:08:07.983" v="11" actId="14100"/>
      <pc:docMkLst>
        <pc:docMk/>
      </pc:docMkLst>
      <pc:sldChg chg="modSp mod">
        <pc:chgData name="Hussam Goda" userId="327a05177046806f" providerId="LiveId" clId="{A2147422-209F-4E9C-9695-D3BE2FF575F2}" dt="2023-06-10T08:07:23.041" v="1" actId="14100"/>
        <pc:sldMkLst>
          <pc:docMk/>
          <pc:sldMk cId="3599652830" sldId="257"/>
        </pc:sldMkLst>
        <pc:picChg chg="mod">
          <ac:chgData name="Hussam Goda" userId="327a05177046806f" providerId="LiveId" clId="{A2147422-209F-4E9C-9695-D3BE2FF575F2}" dt="2023-06-10T08:07:23.041" v="1" actId="14100"/>
          <ac:picMkLst>
            <pc:docMk/>
            <pc:sldMk cId="3599652830" sldId="257"/>
            <ac:picMk id="8" creationId="{6E09E025-B883-C290-F277-4C19FD4752B1}"/>
          </ac:picMkLst>
        </pc:picChg>
      </pc:sldChg>
      <pc:sldChg chg="modSp mod">
        <pc:chgData name="Hussam Goda" userId="327a05177046806f" providerId="LiveId" clId="{A2147422-209F-4E9C-9695-D3BE2FF575F2}" dt="2023-06-10T08:07:33.604" v="3" actId="14100"/>
        <pc:sldMkLst>
          <pc:docMk/>
          <pc:sldMk cId="1830310907" sldId="258"/>
        </pc:sldMkLst>
        <pc:picChg chg="mod">
          <ac:chgData name="Hussam Goda" userId="327a05177046806f" providerId="LiveId" clId="{A2147422-209F-4E9C-9695-D3BE2FF575F2}" dt="2023-06-10T08:07:33.604" v="3" actId="14100"/>
          <ac:picMkLst>
            <pc:docMk/>
            <pc:sldMk cId="1830310907" sldId="258"/>
            <ac:picMk id="3" creationId="{92204501-BFB9-498A-AC60-8A01B5475C3A}"/>
          </ac:picMkLst>
        </pc:picChg>
      </pc:sldChg>
      <pc:sldChg chg="modSp mod">
        <pc:chgData name="Hussam Goda" userId="327a05177046806f" providerId="LiveId" clId="{A2147422-209F-4E9C-9695-D3BE2FF575F2}" dt="2023-06-10T08:07:40.974" v="5" actId="14100"/>
        <pc:sldMkLst>
          <pc:docMk/>
          <pc:sldMk cId="1855704848" sldId="260"/>
        </pc:sldMkLst>
        <pc:picChg chg="mod">
          <ac:chgData name="Hussam Goda" userId="327a05177046806f" providerId="LiveId" clId="{A2147422-209F-4E9C-9695-D3BE2FF575F2}" dt="2023-06-10T08:07:40.974" v="5" actId="14100"/>
          <ac:picMkLst>
            <pc:docMk/>
            <pc:sldMk cId="1855704848" sldId="260"/>
            <ac:picMk id="3" creationId="{80016697-9DC6-6576-28FE-5D535F373232}"/>
          </ac:picMkLst>
        </pc:picChg>
      </pc:sldChg>
      <pc:sldChg chg="modSp mod">
        <pc:chgData name="Hussam Goda" userId="327a05177046806f" providerId="LiveId" clId="{A2147422-209F-4E9C-9695-D3BE2FF575F2}" dt="2023-06-10T08:07:53.942" v="7" actId="14100"/>
        <pc:sldMkLst>
          <pc:docMk/>
          <pc:sldMk cId="3687022610" sldId="261"/>
        </pc:sldMkLst>
        <pc:picChg chg="mod">
          <ac:chgData name="Hussam Goda" userId="327a05177046806f" providerId="LiveId" clId="{A2147422-209F-4E9C-9695-D3BE2FF575F2}" dt="2023-06-10T08:07:53.942" v="7" actId="14100"/>
          <ac:picMkLst>
            <pc:docMk/>
            <pc:sldMk cId="3687022610" sldId="261"/>
            <ac:picMk id="3" creationId="{DA222072-762C-AE1E-E548-EACB3B025B5D}"/>
          </ac:picMkLst>
        </pc:picChg>
      </pc:sldChg>
      <pc:sldChg chg="modSp mod">
        <pc:chgData name="Hussam Goda" userId="327a05177046806f" providerId="LiveId" clId="{A2147422-209F-4E9C-9695-D3BE2FF575F2}" dt="2023-06-10T08:08:07.983" v="11" actId="14100"/>
        <pc:sldMkLst>
          <pc:docMk/>
          <pc:sldMk cId="110889710" sldId="262"/>
        </pc:sldMkLst>
        <pc:picChg chg="mod">
          <ac:chgData name="Hussam Goda" userId="327a05177046806f" providerId="LiveId" clId="{A2147422-209F-4E9C-9695-D3BE2FF575F2}" dt="2023-06-10T08:08:07.983" v="11" actId="14100"/>
          <ac:picMkLst>
            <pc:docMk/>
            <pc:sldMk cId="110889710" sldId="262"/>
            <ac:picMk id="3" creationId="{D7E2963B-3A6A-AEE2-8F60-12743C86C422}"/>
          </ac:picMkLst>
        </pc:picChg>
      </pc:sldChg>
      <pc:sldChg chg="modSp mod">
        <pc:chgData name="Hussam Goda" userId="327a05177046806f" providerId="LiveId" clId="{A2147422-209F-4E9C-9695-D3BE2FF575F2}" dt="2023-06-10T08:08:01.660" v="9" actId="14100"/>
        <pc:sldMkLst>
          <pc:docMk/>
          <pc:sldMk cId="1600714003" sldId="263"/>
        </pc:sldMkLst>
        <pc:picChg chg="mod">
          <ac:chgData name="Hussam Goda" userId="327a05177046806f" providerId="LiveId" clId="{A2147422-209F-4E9C-9695-D3BE2FF575F2}" dt="2023-06-10T08:08:01.660" v="9" actId="14100"/>
          <ac:picMkLst>
            <pc:docMk/>
            <pc:sldMk cId="1600714003" sldId="263"/>
            <ac:picMk id="6" creationId="{7A18ED69-A731-7D72-FDCF-35E86F361E2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F879-44D2-6066-1CBF-F574B6870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4C951-E849-6650-1942-3CB3BD1F6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1BA71-9666-3E2F-0129-17945C12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9899-5D0C-4A13-A6E5-BEADFC88FEBA}" type="datetimeFigureOut">
              <a:rPr lang="en-AU" smtClean="0"/>
              <a:t>10/06/2023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3F001-3BEF-D9E5-165F-88544929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035A9-11BA-D5E8-E2B4-16BA8EF0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FD4B-97CA-4D27-9176-EA1996ABC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843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BF9A-6CB5-9C47-A50B-77D711DB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A61A0-2D28-A4C9-C8E0-CD8E3ADB4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45A1-185A-B613-6A4E-FCC9C958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9899-5D0C-4A13-A6E5-BEADFC88FEBA}" type="datetimeFigureOut">
              <a:rPr lang="en-AU" smtClean="0"/>
              <a:t>10/06/2023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24A35-AD86-6EF3-24D8-0F6170C6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13DE2-1D9A-4B15-BEDD-3F171794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FD4B-97CA-4D27-9176-EA1996ABC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043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C794F-7164-294A-A476-E8D16E0C5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B7E33-C483-4EDB-1A1C-179DB4797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7724C-D0FF-A868-9F74-B04590BF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9899-5D0C-4A13-A6E5-BEADFC88FEBA}" type="datetimeFigureOut">
              <a:rPr lang="en-AU" smtClean="0"/>
              <a:t>10/06/2023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90BF2-B27E-D1AD-D1F7-4B88ED4A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B6CF9-2F96-FB09-3F78-DB0ABC5A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FD4B-97CA-4D27-9176-EA1996ABC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397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9EDD-402A-8FA7-BED6-4C1F4A98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03589-EB4F-6233-4E50-A43F0C82C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A3328-1C81-12BE-B044-18B20DA9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9899-5D0C-4A13-A6E5-BEADFC88FEBA}" type="datetimeFigureOut">
              <a:rPr lang="en-AU" smtClean="0"/>
              <a:t>10/06/2023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AD59E-C812-A6B8-33C8-6F15E359E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7B5CC-9791-3A25-5562-DFCB6B2F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FD4B-97CA-4D27-9176-EA1996ABC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345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493FF-E3F4-6FC1-1AB6-B8D824D5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D2FA7-6197-1A72-A6B6-EE332DFAE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084F8-125C-4898-D472-A89CB9F64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9899-5D0C-4A13-A6E5-BEADFC88FEBA}" type="datetimeFigureOut">
              <a:rPr lang="en-AU" smtClean="0"/>
              <a:t>10/06/2023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E69A3-B54E-ED4A-DDDF-54375006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683BF-2889-C552-4D0B-EB00A2F8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FD4B-97CA-4D27-9176-EA1996ABC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685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F694-8E6F-C1ED-19FF-7B9E0E10D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F42C8-4EF5-DEE4-E48B-5EBC5D94C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FEE30-A7B3-CBEA-B17C-65BF48ED7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96A50-FDD8-6D53-F069-4B985C59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9899-5D0C-4A13-A6E5-BEADFC88FEBA}" type="datetimeFigureOut">
              <a:rPr lang="en-AU" smtClean="0"/>
              <a:t>10/06/2023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F6A28-2EBC-3C3C-756A-68798FE8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D15CD-54DF-E4C6-8256-84DFC72A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FD4B-97CA-4D27-9176-EA1996ABC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229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EE8F-D955-3CDF-C861-3ED69FA2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A9A45-908C-FB52-13D1-AA6B425C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F81D8-3838-A021-B23B-DDCD06E2A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D955B-14E2-858D-7744-A7D2A55CD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F86394-33B6-722E-F474-BFC237102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769209-7CC0-4C4A-A9AB-6CBF2A9C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9899-5D0C-4A13-A6E5-BEADFC88FEBA}" type="datetimeFigureOut">
              <a:rPr lang="en-AU" smtClean="0"/>
              <a:t>10/06/2023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E7A3C-3F16-748B-CB51-E7733420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7A2576-D953-715E-B6AB-D9B195776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FD4B-97CA-4D27-9176-EA1996ABC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17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CAEC-A0DC-FB16-A081-AF2AA72C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F4232-A24C-0767-F458-3F1C65BF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9899-5D0C-4A13-A6E5-BEADFC88FEBA}" type="datetimeFigureOut">
              <a:rPr lang="en-AU" smtClean="0"/>
              <a:t>10/06/2023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3DDE2-3BCE-4158-7E16-1997CB9A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4DB42-7C1B-5676-C9F4-E7C4612D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FD4B-97CA-4D27-9176-EA1996ABC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376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27496-2985-EE79-89DF-E9462CA9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9899-5D0C-4A13-A6E5-BEADFC88FEBA}" type="datetimeFigureOut">
              <a:rPr lang="en-AU" smtClean="0"/>
              <a:t>10/06/2023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3D61C-A760-AA68-A614-1C3B0F0A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42CC1-4C03-17B9-18D1-5555E066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FD4B-97CA-4D27-9176-EA1996ABC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236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487E-0C41-9C9A-43BD-F0E2EDCA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1B5AC-FB33-D41D-DB11-B2E5D3E11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1958D-EC12-A1D8-2C76-F72E44A57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5C486-1357-AA1B-1B4C-E41776B2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9899-5D0C-4A13-A6E5-BEADFC88FEBA}" type="datetimeFigureOut">
              <a:rPr lang="en-AU" smtClean="0"/>
              <a:t>10/06/2023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12C02-AEA6-C25F-28C0-06BF8779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1DDB5-07B2-6A02-9FE9-D2F7AF4F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FD4B-97CA-4D27-9176-EA1996ABC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37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D9F7-914F-811E-FA3E-E0A1428A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36152-52A7-5743-988D-B632BF6E3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1D829-AF8D-1233-5747-E564CA9CB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48387-7EB9-47F9-5D7D-B695BC13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9899-5D0C-4A13-A6E5-BEADFC88FEBA}" type="datetimeFigureOut">
              <a:rPr lang="en-AU" smtClean="0"/>
              <a:t>10/06/2023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2C99D-888F-A557-81B3-94E432E8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3D039-BB90-74BC-60D6-8BBA7E79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FD4B-97CA-4D27-9176-EA1996ABC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796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F494E3-9F4F-FB38-B500-9642A507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B3D83-7A72-D4C7-7089-D5462AE73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03DEB-FD84-E0E3-34E5-445344A47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B9899-5D0C-4A13-A6E5-BEADFC88FEBA}" type="datetimeFigureOut">
              <a:rPr lang="en-AU" smtClean="0"/>
              <a:t>10/06/2023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D171D-467B-3347-14B3-C8F6003C5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8614E-8470-577F-6084-A884EFCD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3FD4B-97CA-4D27-9176-EA1996ABC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630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2C0CC-E5FA-5022-95ED-A0EDCE913F1F}"/>
              </a:ext>
            </a:extLst>
          </p:cNvPr>
          <p:cNvSpPr txBox="1"/>
          <p:nvPr/>
        </p:nvSpPr>
        <p:spPr>
          <a:xfrm>
            <a:off x="3992880" y="2213810"/>
            <a:ext cx="4206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dirty="0"/>
              <a:t>Screenshots for YEAR 2018</a:t>
            </a:r>
          </a:p>
        </p:txBody>
      </p:sp>
    </p:spTree>
    <p:extLst>
      <p:ext uri="{BB962C8B-B14F-4D97-AF65-F5344CB8AC3E}">
        <p14:creationId xmlns:p14="http://schemas.microsoft.com/office/powerpoint/2010/main" val="91103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E09E025-B883-C290-F277-4C19FD475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88" y="208877"/>
            <a:ext cx="8238565" cy="659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5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204501-BFB9-498A-AC60-8A01B5475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59" y="609601"/>
            <a:ext cx="10753838" cy="588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1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2C0CC-E5FA-5022-95ED-A0EDCE913F1F}"/>
              </a:ext>
            </a:extLst>
          </p:cNvPr>
          <p:cNvSpPr txBox="1"/>
          <p:nvPr/>
        </p:nvSpPr>
        <p:spPr>
          <a:xfrm>
            <a:off x="3992880" y="2213810"/>
            <a:ext cx="4206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dirty="0"/>
              <a:t>Screenshots for YEAR 2019</a:t>
            </a:r>
          </a:p>
        </p:txBody>
      </p:sp>
    </p:spTree>
    <p:extLst>
      <p:ext uri="{BB962C8B-B14F-4D97-AF65-F5344CB8AC3E}">
        <p14:creationId xmlns:p14="http://schemas.microsoft.com/office/powerpoint/2010/main" val="72306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016697-9DC6-6576-28FE-5D535F373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70" y="117332"/>
            <a:ext cx="8355105" cy="655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04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222072-762C-AE1E-E548-EACB3B025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53" y="618565"/>
            <a:ext cx="10521826" cy="597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2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2C0CC-E5FA-5022-95ED-A0EDCE913F1F}"/>
              </a:ext>
            </a:extLst>
          </p:cNvPr>
          <p:cNvSpPr txBox="1"/>
          <p:nvPr/>
        </p:nvSpPr>
        <p:spPr>
          <a:xfrm>
            <a:off x="3992880" y="2213810"/>
            <a:ext cx="4206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dirty="0"/>
              <a:t>Screenshots for YEAR 2020</a:t>
            </a:r>
          </a:p>
        </p:txBody>
      </p:sp>
    </p:spTree>
    <p:extLst>
      <p:ext uri="{BB962C8B-B14F-4D97-AF65-F5344CB8AC3E}">
        <p14:creationId xmlns:p14="http://schemas.microsoft.com/office/powerpoint/2010/main" val="210397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18ED69-A731-7D72-FDCF-35E86F361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329" y="84832"/>
            <a:ext cx="8686800" cy="677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14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E2963B-3A6A-AEE2-8F60-12743C86C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9" y="376519"/>
            <a:ext cx="10899938" cy="610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Hussam Goda</dc:creator>
  <cp:lastModifiedBy>Hussam Goda</cp:lastModifiedBy>
  <cp:revision>2</cp:revision>
  <dcterms:created xsi:type="dcterms:W3CDTF">2023-06-10T07:33:36Z</dcterms:created>
  <dcterms:modified xsi:type="dcterms:W3CDTF">2023-06-10T08:08:11Z</dcterms:modified>
</cp:coreProperties>
</file>