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40C0-8E99-5839-D4C0-4074CD31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4067-40E8-AF11-41C1-CFEB4A849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0FFC-2955-20A2-1127-37E5A825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D741-F47B-EEC2-EAC8-BDDFDA2C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AA41-0669-0745-DD2C-0E4EE8E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6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4FFE-3D10-FFD8-5215-4D48EDB6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DB45F-1B4E-94FB-B46A-D0902C42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26F7-096C-8F8A-3329-96E9A63E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5360-EEDA-9D75-36C7-56D5C2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C8AE-0414-6E02-E06C-3EC6F73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48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B1C7B-DC00-11E5-26AB-DF62AA5A5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C4741-411B-9F77-6DA6-E86C82ACC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DFBB-9B3A-CB0F-3C31-5D423482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C3CA-4DCB-A511-BEA4-7D7A7FA0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008B-4CD5-64EF-884F-373CA124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1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5612-A0CF-52BE-2D23-C1842CFB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5D79-A6B0-5BA0-D553-1677AFAE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C064-293D-9500-8082-F01C5A45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3122-0D55-3856-C4A5-4197955B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A19F-42A1-A959-3D7B-A931884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32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AE45-A31B-9FB0-1C9F-04DE4082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1AEDA-BF99-54CE-0095-AAB4F5B2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B3FC-0027-F84E-6391-B248F1FB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5DC6-30E9-1B20-CB37-5BCB6A26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BD7C-73AB-1523-CD1E-38FC77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60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8EC-1730-D604-C154-10CC190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FE5B-9FC8-91DA-6CA6-DF9038CD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FB9DF-38FA-3124-DCE0-EA448854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9DA17-B84D-4C34-8FB1-039CF0BC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3EF72-0C22-869F-E839-4F603ED6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C6899-D8DE-3574-9AF2-F0F8E4B5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C8BA-C8A7-AF06-21A9-61119839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DCBB-FD5D-1559-0AA3-9BAEBD0F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874A-16B6-A4D5-5D68-4BBF191B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E6FB0-56E0-4227-F61C-5F06BF08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25804-F42A-AA0C-A055-1C918A3E3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4767C-EFFA-59BC-322A-F25743BA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A45FD-8522-E96C-BBAD-E9D24F5D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82C2D-01B3-4551-EBB4-8E63FD3C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7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B408-02AA-2382-DF0E-A771778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70C4C-73F6-EC5A-59DA-CBF47B5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5435B-89AD-CA70-156C-CE342978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BE8EC-6619-D52A-9DD8-4A569FD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66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BA7E8-7A18-5E34-93A7-8DF17A8A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DF114-27D5-3E25-8FBD-B7AE63F6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19819-B9A8-EE0E-34C4-C00AC15C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1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6B6F-AB28-132C-452E-7FBCB15F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C08-FC55-6E0C-93A8-44CEEB11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50D2C-3527-A4F7-65CF-8AF9ABD0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1F2A-2F24-3BBE-2B0E-DC173623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1DB0-1C52-9281-DB01-B4D811A6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EAD8-5562-8F92-EEF6-A85EDDC3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0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C54-81C0-67C9-CB71-E3473F77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2CF33-9099-DF5A-5B23-009343C03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79308-5151-DEAD-7F0B-FE834D09C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FB6D-752B-96A2-CF81-66100B0C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92AC-9FFB-379A-DB72-9ECB4431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1392-A5C0-5B95-26F8-9126DCE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75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1ED1D-D047-9E58-CC74-A6836B30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34AB-4343-6A6F-D2F6-EEC9AD2B1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8CAE-20F0-EBB5-FCEE-07689758A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CA14-FA0C-416C-ACD5-829D43586FF7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12C8-B99D-17F6-3634-F2E0EE32D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0A98-54D6-7417-1C9D-ED204C433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84E1-403E-4F22-A978-96FBCF438F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6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CD852-DB0F-5B20-7D81-AFEC14AD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371048"/>
            <a:ext cx="10012172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5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Hussam Goda</dc:creator>
  <cp:lastModifiedBy>Hussam Goda</cp:lastModifiedBy>
  <cp:revision>1</cp:revision>
  <dcterms:created xsi:type="dcterms:W3CDTF">2023-07-31T00:31:01Z</dcterms:created>
  <dcterms:modified xsi:type="dcterms:W3CDTF">2023-07-31T00:31:46Z</dcterms:modified>
</cp:coreProperties>
</file>