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6" r:id="rId6"/>
    <p:sldId id="260" r:id="rId7"/>
    <p:sldId id="263" r:id="rId8"/>
    <p:sldId id="261" r:id="rId9"/>
    <p:sldId id="264" r:id="rId10"/>
    <p:sldId id="259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0970-0ACB-4088-B152-430E96F1640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999C-357F-4079-8615-5B1DB763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88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0970-0ACB-4088-B152-430E96F1640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999C-357F-4079-8615-5B1DB763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263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0970-0ACB-4088-B152-430E96F1640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999C-357F-4079-8615-5B1DB763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4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0970-0ACB-4088-B152-430E96F1640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999C-357F-4079-8615-5B1DB763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8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0970-0ACB-4088-B152-430E96F1640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999C-357F-4079-8615-5B1DB763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68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0970-0ACB-4088-B152-430E96F1640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999C-357F-4079-8615-5B1DB763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50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0970-0ACB-4088-B152-430E96F1640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999C-357F-4079-8615-5B1DB763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9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0970-0ACB-4088-B152-430E96F1640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999C-357F-4079-8615-5B1DB763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6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0970-0ACB-4088-B152-430E96F1640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999C-357F-4079-8615-5B1DB763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88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0970-0ACB-4088-B152-430E96F1640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999C-357F-4079-8615-5B1DB763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3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70970-0ACB-4088-B152-430E96F1640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8B999C-357F-4079-8615-5B1DB763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13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70970-0ACB-4088-B152-430E96F16401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B999C-357F-4079-8615-5B1DB76339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1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0330"/>
            <a:ext cx="9144000" cy="5298142"/>
          </a:xfrm>
        </p:spPr>
        <p:txBody>
          <a:bodyPr>
            <a:normAutofit/>
          </a:bodyPr>
          <a:lstStyle/>
          <a:p>
            <a:r>
              <a:rPr lang="en-US" dirty="0" smtClean="0"/>
              <a:t>C++</a:t>
            </a:r>
            <a:br>
              <a:rPr lang="en-US" dirty="0" smtClean="0"/>
            </a:br>
            <a:r>
              <a:rPr lang="en-US" dirty="0" smtClean="0"/>
              <a:t>Pointers</a:t>
            </a:r>
            <a:br>
              <a:rPr lang="en-US" dirty="0" smtClean="0"/>
            </a:br>
            <a:r>
              <a:rPr lang="en-US" dirty="0" smtClean="0"/>
              <a:t>Type Casting </a:t>
            </a:r>
            <a:br>
              <a:rPr lang="en-US" dirty="0" smtClean="0"/>
            </a:br>
            <a:r>
              <a:rPr lang="en-US" dirty="0" smtClean="0"/>
              <a:t>Pass By Value</a:t>
            </a:r>
            <a:br>
              <a:rPr lang="en-US" dirty="0" smtClean="0"/>
            </a:br>
            <a:r>
              <a:rPr lang="en-US" dirty="0" smtClean="0"/>
              <a:t>Pass By Reference</a:t>
            </a:r>
            <a:br>
              <a:rPr lang="en-US" dirty="0" smtClean="0"/>
            </a:br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717" y="5468472"/>
            <a:ext cx="9144000" cy="1156446"/>
          </a:xfrm>
        </p:spPr>
        <p:txBody>
          <a:bodyPr>
            <a:noAutofit/>
          </a:bodyPr>
          <a:lstStyle/>
          <a:p>
            <a:r>
              <a:rPr lang="en-US" dirty="0" smtClean="0"/>
              <a:t>NNS</a:t>
            </a:r>
          </a:p>
          <a:p>
            <a:r>
              <a:rPr lang="en-US" dirty="0" smtClean="0"/>
              <a:t>E44</a:t>
            </a:r>
          </a:p>
          <a:p>
            <a:r>
              <a:rPr lang="en-US" dirty="0" smtClean="0"/>
              <a:t>EPCN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69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Passing </a:t>
            </a:r>
            <a:r>
              <a:rPr lang="en-US" dirty="0" err="1" smtClean="0"/>
              <a:t>Enum</a:t>
            </a:r>
            <a:r>
              <a:rPr lang="en-US" dirty="0" smtClean="0"/>
              <a:t>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CBPosition</a:t>
            </a:r>
            <a:r>
              <a:rPr lang="en-US" dirty="0" smtClean="0"/>
              <a:t> = {open, closed, unknown}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openCB</a:t>
            </a:r>
            <a:r>
              <a:rPr lang="en-US" dirty="0" smtClean="0"/>
              <a:t>( </a:t>
            </a:r>
            <a:r>
              <a:rPr lang="en-US" dirty="0" err="1" smtClean="0"/>
              <a:t>CBPosition</a:t>
            </a:r>
            <a:r>
              <a:rPr lang="en-US" dirty="0" smtClean="0"/>
              <a:t> &amp;CBP)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CBP = open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fr-FR" dirty="0"/>
              <a:t>}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CBPosition</a:t>
            </a:r>
            <a:r>
              <a:rPr lang="fr-FR" dirty="0" smtClean="0"/>
              <a:t> CB1 = </a:t>
            </a:r>
            <a:r>
              <a:rPr lang="fr-FR" dirty="0" err="1" smtClean="0"/>
              <a:t>closed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err="1" smtClean="0"/>
              <a:t>openCB</a:t>
            </a:r>
            <a:r>
              <a:rPr lang="fr-FR" dirty="0" smtClean="0"/>
              <a:t>(CB1);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30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Passing </a:t>
            </a:r>
            <a:r>
              <a:rPr lang="en-US" dirty="0" err="1" smtClean="0"/>
              <a:t>Enum</a:t>
            </a:r>
            <a:r>
              <a:rPr lang="en-US" dirty="0" smtClean="0"/>
              <a:t> By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e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CBPosition</a:t>
            </a:r>
            <a:r>
              <a:rPr lang="en-US" dirty="0" smtClean="0"/>
              <a:t> = {open, closed, unknown}</a:t>
            </a:r>
          </a:p>
          <a:p>
            <a:pPr marL="0" indent="0">
              <a:buNone/>
            </a:pPr>
            <a:r>
              <a:rPr lang="en-US" dirty="0" smtClean="0"/>
              <a:t>void </a:t>
            </a:r>
            <a:r>
              <a:rPr lang="en-US" dirty="0" err="1" smtClean="0"/>
              <a:t>openCB</a:t>
            </a:r>
            <a:r>
              <a:rPr lang="en-US" dirty="0" smtClean="0"/>
              <a:t>( </a:t>
            </a:r>
            <a:r>
              <a:rPr lang="en-US" dirty="0" err="1" smtClean="0"/>
              <a:t>CBPosition</a:t>
            </a:r>
            <a:r>
              <a:rPr lang="en-US" dirty="0" smtClean="0"/>
              <a:t>* </a:t>
            </a:r>
            <a:r>
              <a:rPr lang="en-US" dirty="0" err="1" smtClean="0"/>
              <a:t>CBPptr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*</a:t>
            </a:r>
            <a:r>
              <a:rPr lang="en-US" dirty="0" err="1" smtClean="0"/>
              <a:t>CBPptr</a:t>
            </a:r>
            <a:r>
              <a:rPr lang="en-US" dirty="0" smtClean="0"/>
              <a:t> = open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fr-FR" dirty="0"/>
              <a:t>}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err="1" smtClean="0"/>
              <a:t>CBPosition</a:t>
            </a:r>
            <a:r>
              <a:rPr lang="fr-FR" dirty="0" smtClean="0"/>
              <a:t> CB1 = </a:t>
            </a:r>
            <a:r>
              <a:rPr lang="fr-FR" dirty="0" err="1" smtClean="0"/>
              <a:t>closed</a:t>
            </a:r>
            <a:r>
              <a:rPr lang="fr-FR" dirty="0" smtClean="0"/>
              <a:t>;</a:t>
            </a:r>
          </a:p>
          <a:p>
            <a:pPr marL="0" indent="0">
              <a:buNone/>
            </a:pPr>
            <a:r>
              <a:rPr lang="fr-FR" dirty="0" err="1" smtClean="0"/>
              <a:t>CBPosition</a:t>
            </a:r>
            <a:r>
              <a:rPr lang="fr-FR" dirty="0" smtClean="0"/>
              <a:t>* CB1Pointer = &amp;CB1</a:t>
            </a:r>
          </a:p>
          <a:p>
            <a:pPr marL="0" indent="0">
              <a:buNone/>
            </a:pPr>
            <a:r>
              <a:rPr lang="fr-FR" dirty="0" err="1"/>
              <a:t>openCB</a:t>
            </a:r>
            <a:r>
              <a:rPr lang="fr-FR" dirty="0"/>
              <a:t>(CB1Pointer);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83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Implicit (Automatic): Should never be used unless you’re 100% sure it will do what you need.</a:t>
            </a:r>
            <a:br>
              <a:rPr lang="en-US" dirty="0" smtClean="0"/>
            </a:b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voltage = 4</a:t>
            </a:r>
            <a:br>
              <a:rPr lang="en-US" dirty="0" smtClean="0"/>
            </a:br>
            <a:r>
              <a:rPr lang="en-US" dirty="0" smtClean="0"/>
              <a:t>char </a:t>
            </a:r>
            <a:r>
              <a:rPr lang="en-US" dirty="0" err="1" smtClean="0"/>
              <a:t>voltageUnit</a:t>
            </a:r>
            <a:r>
              <a:rPr lang="en-US" dirty="0" smtClean="0"/>
              <a:t> = ‘v’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outputVoltage</a:t>
            </a:r>
            <a:r>
              <a:rPr lang="en-US" dirty="0" smtClean="0"/>
              <a:t> = voltage + </a:t>
            </a:r>
            <a:r>
              <a:rPr lang="en-US" dirty="0" err="1" smtClean="0"/>
              <a:t>voltageUnit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voltageUnit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is now an int. It isn’t a char type variable anymore.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dirty="0" smtClean="0"/>
              <a:t>Explicit (User Defined): Two ways to cast:</a:t>
            </a:r>
            <a:br>
              <a:rPr lang="en-US" dirty="0" smtClean="0"/>
            </a:br>
            <a:r>
              <a:rPr lang="en-US" dirty="0" smtClean="0"/>
              <a:t>1. By assignment:</a:t>
            </a:r>
            <a:br>
              <a:rPr lang="en-US" dirty="0" smtClean="0"/>
            </a:br>
            <a:r>
              <a:rPr lang="en-US" dirty="0" smtClean="0"/>
              <a:t>float voltage = 113.9;</a:t>
            </a:r>
            <a:br>
              <a:rPr lang="en-US" dirty="0" smtClean="0"/>
            </a:b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integerVoltage</a:t>
            </a:r>
            <a:r>
              <a:rPr lang="en-US" dirty="0" smtClean="0"/>
              <a:t> = (</a:t>
            </a:r>
            <a:r>
              <a:rPr lang="en-US" dirty="0" err="1" smtClean="0"/>
              <a:t>int</a:t>
            </a:r>
            <a:r>
              <a:rPr lang="en-US" dirty="0" smtClean="0"/>
              <a:t>) voltage;</a:t>
            </a:r>
            <a:br>
              <a:rPr lang="en-US" dirty="0" smtClean="0"/>
            </a:br>
            <a:r>
              <a:rPr lang="en-US" dirty="0" smtClean="0"/>
              <a:t>2. Using Cast operator:</a:t>
            </a:r>
            <a:br>
              <a:rPr lang="en-US" dirty="0" smtClean="0"/>
            </a:br>
            <a:r>
              <a:rPr lang="en-US" dirty="0" smtClean="0"/>
              <a:t>float voltage = 113.9;</a:t>
            </a:r>
            <a:br>
              <a:rPr lang="en-US" dirty="0" smtClean="0"/>
            </a:br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integerVoltage</a:t>
            </a:r>
            <a:r>
              <a:rPr lang="en-US" dirty="0" smtClean="0"/>
              <a:t> = </a:t>
            </a:r>
            <a:r>
              <a:rPr lang="en-US" dirty="0" err="1" smtClean="0"/>
              <a:t>static_cast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&gt;(voltage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41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pointer is a variable that stores a memory address (of another variable/object).</a:t>
            </a:r>
          </a:p>
          <a:p>
            <a:r>
              <a:rPr lang="en-US" dirty="0" smtClean="0"/>
              <a:t>Operators:</a:t>
            </a:r>
            <a:br>
              <a:rPr lang="en-US" dirty="0" smtClean="0"/>
            </a:br>
            <a:r>
              <a:rPr lang="en-US" dirty="0" smtClean="0"/>
              <a:t>&amp;: the </a:t>
            </a:r>
            <a:r>
              <a:rPr lang="en-US" dirty="0" err="1" smtClean="0"/>
              <a:t>address_of</a:t>
            </a:r>
            <a:r>
              <a:rPr lang="en-US" dirty="0" smtClean="0"/>
              <a:t> operator</a:t>
            </a:r>
            <a:br>
              <a:rPr lang="en-US" dirty="0" smtClean="0"/>
            </a:br>
            <a:r>
              <a:rPr lang="en-US" dirty="0" smtClean="0"/>
              <a:t>*: the dereference operator</a:t>
            </a:r>
          </a:p>
          <a:p>
            <a:r>
              <a:rPr lang="en-US" dirty="0" smtClean="0"/>
              <a:t>Syntax: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&lt;</a:t>
            </a:r>
            <a:r>
              <a:rPr lang="en-US" dirty="0" err="1" smtClean="0"/>
              <a:t>variable_name</a:t>
            </a:r>
            <a:r>
              <a:rPr lang="en-US" dirty="0" smtClean="0"/>
              <a:t>&gt; = &lt;value&gt;;</a:t>
            </a:r>
            <a:br>
              <a:rPr lang="en-US" dirty="0" smtClean="0"/>
            </a:br>
            <a:r>
              <a:rPr lang="en-US" dirty="0" smtClean="0"/>
              <a:t>&lt;</a:t>
            </a:r>
            <a:r>
              <a:rPr lang="en-US" dirty="0" err="1" smtClean="0"/>
              <a:t>data_type</a:t>
            </a:r>
            <a:r>
              <a:rPr lang="en-US" dirty="0" smtClean="0"/>
              <a:t>&gt; </a:t>
            </a:r>
            <a:r>
              <a:rPr lang="en-US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&lt;</a:t>
            </a:r>
            <a:r>
              <a:rPr lang="en-US" dirty="0" err="1" smtClean="0"/>
              <a:t>pointer_variable_name</a:t>
            </a:r>
            <a:r>
              <a:rPr lang="en-US" dirty="0" smtClean="0"/>
              <a:t>&gt; = </a:t>
            </a:r>
            <a:r>
              <a:rPr lang="en-US" dirty="0" smtClean="0">
                <a:solidFill>
                  <a:srgbClr val="FF0000"/>
                </a:solidFill>
              </a:rPr>
              <a:t>&amp;</a:t>
            </a:r>
            <a:r>
              <a:rPr lang="en-US" dirty="0" smtClean="0"/>
              <a:t>&lt;</a:t>
            </a:r>
            <a:r>
              <a:rPr lang="en-US" dirty="0" err="1" smtClean="0"/>
              <a:t>variable_name</a:t>
            </a:r>
            <a:r>
              <a:rPr lang="en-US" dirty="0" smtClean="0"/>
              <a:t>&gt;;</a:t>
            </a:r>
          </a:p>
          <a:p>
            <a:r>
              <a:rPr lang="en-US" dirty="0" smtClean="0"/>
              <a:t>Uses: Arrays, access locations in memory, dynamic allocation, return multiple values from a function. </a:t>
            </a:r>
          </a:p>
        </p:txBody>
      </p:sp>
    </p:spTree>
    <p:extLst>
      <p:ext uri="{BB962C8B-B14F-4D97-AF65-F5344CB8AC3E}">
        <p14:creationId xmlns:p14="http://schemas.microsoft.com/office/powerpoint/2010/main" val="7686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voltage = 4;</a:t>
            </a:r>
            <a:br>
              <a:rPr lang="en-US" dirty="0" smtClean="0"/>
            </a:b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//create a pointer to store the address of voltage is in memory 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*voltagePointer = &amp;voltage;</a:t>
            </a:r>
            <a:br>
              <a:rPr lang="en-US" dirty="0" smtClean="0"/>
            </a:b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//print the value of </a:t>
            </a:r>
            <a:r>
              <a:rPr lang="en-US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voltagepointer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voltagePointer;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 output: 0x7cce666f01ea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//dereference voltagePointer and print the value of voltage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*voltagePointer;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//output: ?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3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 sum(</a:t>
            </a:r>
            <a:r>
              <a:rPr lang="en-US" dirty="0" err="1" smtClean="0"/>
              <a:t>a,b</a:t>
            </a:r>
            <a:r>
              <a:rPr lang="en-US" dirty="0" smtClean="0"/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return a + b;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x = 5;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y = 4;</a:t>
            </a:r>
            <a:br>
              <a:rPr lang="en-US" dirty="0" smtClean="0"/>
            </a:br>
            <a:r>
              <a:rPr lang="en-US" dirty="0" smtClean="0"/>
              <a:t>sum(</a:t>
            </a:r>
            <a:r>
              <a:rPr lang="en-US" dirty="0" err="1" smtClean="0"/>
              <a:t>x,y</a:t>
            </a:r>
            <a:r>
              <a:rPr lang="en-US" dirty="0" smtClean="0"/>
              <a:t>);</a:t>
            </a:r>
          </a:p>
          <a:p>
            <a:r>
              <a:rPr lang="en-US" dirty="0" smtClean="0"/>
              <a:t>Formal parameters: a, b</a:t>
            </a:r>
          </a:p>
          <a:p>
            <a:r>
              <a:rPr lang="en-US" dirty="0" smtClean="0"/>
              <a:t>Actual parameters: x, y</a:t>
            </a:r>
          </a:p>
        </p:txBody>
      </p:sp>
    </p:spTree>
    <p:extLst>
      <p:ext uri="{BB962C8B-B14F-4D97-AF65-F5344CB8AC3E}">
        <p14:creationId xmlns:p14="http://schemas.microsoft.com/office/powerpoint/2010/main" val="24279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Functions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Using the same function name multiple times, but with different parameters’ count, parameters type, and/or return type.</a:t>
            </a:r>
          </a:p>
          <a:p>
            <a:r>
              <a:rPr lang="en-US" dirty="0" smtClean="0"/>
              <a:t>C++ treats them as two different functions. The correct functions is called based on the parameters count, type, or return type of the caller.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bool </a:t>
            </a:r>
            <a:r>
              <a:rPr lang="en-US" dirty="0" err="1" smtClean="0"/>
              <a:t>isOpen</a:t>
            </a:r>
            <a:r>
              <a:rPr lang="en-US" dirty="0" smtClean="0"/>
              <a:t>(</a:t>
            </a:r>
            <a:r>
              <a:rPr lang="en-US" dirty="0" err="1" smtClean="0"/>
              <a:t>DoorPosition</a:t>
            </a:r>
            <a:r>
              <a:rPr lang="en-US" dirty="0" smtClean="0"/>
              <a:t> </a:t>
            </a:r>
            <a:r>
              <a:rPr lang="en-US" dirty="0" err="1" smtClean="0"/>
              <a:t>dp</a:t>
            </a:r>
            <a:r>
              <a:rPr lang="en-US" dirty="0" smtClean="0"/>
              <a:t>) {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if(</a:t>
            </a:r>
            <a:r>
              <a:rPr lang="en-US" dirty="0" err="1" smtClean="0"/>
              <a:t>dp</a:t>
            </a:r>
            <a:r>
              <a:rPr lang="en-US" dirty="0" smtClean="0"/>
              <a:t> == open) {</a:t>
            </a:r>
            <a:br>
              <a:rPr lang="en-US" dirty="0" smtClean="0"/>
            </a:br>
            <a:r>
              <a:rPr lang="en-US" dirty="0" smtClean="0"/>
              <a:t>		return true;</a:t>
            </a:r>
            <a:br>
              <a:rPr lang="en-US" dirty="0" smtClean="0"/>
            </a:br>
            <a:r>
              <a:rPr lang="en-US" dirty="0" smtClean="0"/>
              <a:t>	else {</a:t>
            </a:r>
            <a:br>
              <a:rPr lang="en-US" dirty="0" smtClean="0"/>
            </a:br>
            <a:r>
              <a:rPr lang="en-US" dirty="0" smtClean="0"/>
              <a:t>		return false;</a:t>
            </a:r>
            <a:br>
              <a:rPr lang="en-US" dirty="0" smtClean="0"/>
            </a:br>
            <a:r>
              <a:rPr lang="en-US" dirty="0" smtClean="0"/>
              <a:t>}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bool </a:t>
            </a:r>
            <a:r>
              <a:rPr lang="en-US" dirty="0" err="1" smtClean="0"/>
              <a:t>isOpen</a:t>
            </a:r>
            <a:r>
              <a:rPr lang="en-US" dirty="0" smtClean="0"/>
              <a:t>(</a:t>
            </a:r>
            <a:r>
              <a:rPr lang="en-US" dirty="0" err="1" smtClean="0"/>
              <a:t>CBPosition</a:t>
            </a:r>
            <a:r>
              <a:rPr lang="en-US" dirty="0" smtClean="0"/>
              <a:t> </a:t>
            </a:r>
            <a:r>
              <a:rPr lang="en-US" dirty="0" err="1" smtClean="0"/>
              <a:t>cbp</a:t>
            </a:r>
            <a:r>
              <a:rPr lang="en-US" dirty="0" smtClean="0"/>
              <a:t>) {</a:t>
            </a:r>
            <a:br>
              <a:rPr lang="en-US" dirty="0" smtClean="0"/>
            </a:br>
            <a:r>
              <a:rPr lang="en-US" dirty="0" smtClean="0"/>
              <a:t>	if(</a:t>
            </a:r>
            <a:r>
              <a:rPr lang="en-US" dirty="0" err="1" smtClean="0"/>
              <a:t>cbp</a:t>
            </a:r>
            <a:r>
              <a:rPr lang="en-US" dirty="0" smtClean="0"/>
              <a:t> == open) {</a:t>
            </a:r>
            <a:br>
              <a:rPr lang="en-US" dirty="0" smtClean="0"/>
            </a:br>
            <a:r>
              <a:rPr lang="en-US" dirty="0" smtClean="0"/>
              <a:t>		return true;</a:t>
            </a:r>
            <a:br>
              <a:rPr lang="en-US" dirty="0" smtClean="0"/>
            </a:br>
            <a:r>
              <a:rPr lang="en-US" dirty="0" smtClean="0"/>
              <a:t>	else {</a:t>
            </a:r>
            <a:br>
              <a:rPr lang="en-US" dirty="0" smtClean="0"/>
            </a:br>
            <a:r>
              <a:rPr lang="en-US" dirty="0" smtClean="0"/>
              <a:t>		return false;</a:t>
            </a:r>
            <a:br>
              <a:rPr lang="en-US" dirty="0" smtClean="0"/>
            </a:br>
            <a:r>
              <a:rPr lang="en-US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018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en-US" dirty="0" smtClean="0"/>
              <a:t>Creates a copy of </a:t>
            </a:r>
            <a:r>
              <a:rPr lang="en-US" dirty="0"/>
              <a:t>the actual </a:t>
            </a:r>
            <a:r>
              <a:rPr lang="en-US" dirty="0" smtClean="0"/>
              <a:t>parameter’s value and assigns it to the formal parameter.</a:t>
            </a:r>
          </a:p>
          <a:p>
            <a:pPr fontAlgn="base"/>
            <a:r>
              <a:rPr lang="en-US" dirty="0" smtClean="0"/>
              <a:t>The value of the actual parameter (original copy) remains unchanged.</a:t>
            </a:r>
          </a:p>
          <a:p>
            <a:pPr fontAlgn="base"/>
            <a:r>
              <a:rPr lang="en-US" dirty="0" smtClean="0"/>
              <a:t>The function can only change the value in the formal parameter (the function copy)</a:t>
            </a:r>
            <a:endParaRPr lang="en-US" dirty="0"/>
          </a:p>
          <a:p>
            <a:pPr fontAlgn="base"/>
            <a:r>
              <a:rPr lang="en-US" dirty="0"/>
              <a:t>C</a:t>
            </a:r>
            <a:r>
              <a:rPr lang="en-US" dirty="0" smtClean="0"/>
              <a:t>hanges </a:t>
            </a:r>
            <a:r>
              <a:rPr lang="en-US" dirty="0"/>
              <a:t>made to the </a:t>
            </a:r>
            <a:r>
              <a:rPr lang="en-US" dirty="0" smtClean="0"/>
              <a:t>parameter </a:t>
            </a:r>
            <a:r>
              <a:rPr lang="en-US" dirty="0"/>
              <a:t>within the function do not change the original </a:t>
            </a:r>
            <a:r>
              <a:rPr lang="en-US" dirty="0" smtClean="0"/>
              <a:t>value </a:t>
            </a:r>
            <a:r>
              <a:rPr lang="en-US" dirty="0"/>
              <a:t>outside the function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voltage = 4;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increaseVoltageByOne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voltage) {</a:t>
            </a:r>
            <a:br>
              <a:rPr lang="en-US" dirty="0" smtClean="0"/>
            </a:br>
            <a:r>
              <a:rPr lang="en-US" dirty="0" smtClean="0"/>
              <a:t>	return voltage++;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 smtClean="0"/>
              <a:t>increaseVoltageByOne</a:t>
            </a:r>
            <a:r>
              <a:rPr lang="en-US" dirty="0" smtClean="0"/>
              <a:t>(voltage);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//voltage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4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/>
              <a:t>v</a:t>
            </a:r>
            <a:r>
              <a:rPr lang="en-US" dirty="0" smtClean="0"/>
              <a:t>oltage = </a:t>
            </a:r>
            <a:r>
              <a:rPr lang="en-US" dirty="0" err="1" smtClean="0"/>
              <a:t>increaseVoltageByOne</a:t>
            </a:r>
            <a:r>
              <a:rPr lang="en-US" dirty="0" smtClean="0"/>
              <a:t>(voltage);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//voltage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</a:br>
            <a:r>
              <a:rPr lang="en-US" dirty="0" err="1" smtClean="0"/>
              <a:t>newVoltage</a:t>
            </a:r>
            <a:r>
              <a:rPr lang="en-US" dirty="0" smtClean="0"/>
              <a:t> = </a:t>
            </a:r>
            <a:r>
              <a:rPr lang="en-US" dirty="0" err="1" smtClean="0"/>
              <a:t>increaseVoltageByOne</a:t>
            </a:r>
            <a:r>
              <a:rPr lang="en-US" dirty="0" smtClean="0"/>
              <a:t>(voltage);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//voltage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5, </a:t>
            </a:r>
            <a:r>
              <a:rPr lang="en-US" dirty="0" err="1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newVoltage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6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49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 Using Reference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Actual parameters are “actually” passed to the function and they “replace” the formal parameters. </a:t>
            </a:r>
          </a:p>
          <a:p>
            <a:r>
              <a:rPr lang="en-US" dirty="0" smtClean="0"/>
              <a:t>The function gets the same copy of the variable passed to it</a:t>
            </a:r>
          </a:p>
          <a:p>
            <a:r>
              <a:rPr lang="en-US" dirty="0" smtClean="0"/>
              <a:t>Changing the parameter’s value within the function changes the value outside of the function.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voltage = 4;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increaseVoltageByOne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&amp;v) {</a:t>
            </a:r>
            <a:br>
              <a:rPr lang="en-US" dirty="0" smtClean="0"/>
            </a:br>
            <a:r>
              <a:rPr lang="en-US" dirty="0" smtClean="0"/>
              <a:t>	v++;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 smtClean="0"/>
              <a:t>increaseVoltageByOne</a:t>
            </a:r>
            <a:r>
              <a:rPr lang="en-US" dirty="0" smtClean="0"/>
              <a:t>(voltage);</a:t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voltage;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//voltage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5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596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 </a:t>
            </a:r>
            <a:r>
              <a:rPr lang="en-US" dirty="0"/>
              <a:t>U</a:t>
            </a:r>
            <a:r>
              <a:rPr lang="en-US" dirty="0" smtClean="0"/>
              <a:t>sing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The function gets a copy of the pointer passed to it</a:t>
            </a:r>
          </a:p>
          <a:p>
            <a:r>
              <a:rPr lang="en-US" dirty="0" smtClean="0"/>
              <a:t>The copied pointer points to the same memory location as the original pointer (where the variable value is stored)</a:t>
            </a:r>
          </a:p>
          <a:p>
            <a:r>
              <a:rPr lang="en-US" dirty="0" smtClean="0"/>
              <a:t>Changing the parameter’s value within the function changes the pointed-to value (outside of the function)</a:t>
            </a:r>
          </a:p>
          <a:p>
            <a:r>
              <a:rPr lang="en-US" dirty="0" smtClean="0"/>
              <a:t>The function cannot modify the original pointer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voltage = 7;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*voltagePointer = &amp;voltage;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killVoltage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*v) {</a:t>
            </a:r>
            <a:br>
              <a:rPr lang="en-US" dirty="0" smtClean="0"/>
            </a:br>
            <a:r>
              <a:rPr lang="en-US" dirty="0" smtClean="0"/>
              <a:t>	*v = 0;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 smtClean="0"/>
              <a:t>killVoltage</a:t>
            </a:r>
            <a:r>
              <a:rPr lang="en-US" dirty="0" smtClean="0"/>
              <a:t>(voltagePointer);</a:t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voltage;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//voltage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58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Pass By Reference </a:t>
            </a:r>
            <a:r>
              <a:rPr lang="en-US" dirty="0"/>
              <a:t>U</a:t>
            </a:r>
            <a:r>
              <a:rPr lang="en-US" dirty="0" smtClean="0"/>
              <a:t>sing Pointers To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 function a copy of the pointer-to-the-pointer passed to it</a:t>
            </a:r>
          </a:p>
          <a:p>
            <a:r>
              <a:rPr lang="en-US" dirty="0" smtClean="0"/>
              <a:t>The copied pointer points to another pointer, which points to the same memory location that the pointer pointed-to by the original pointer points to (where the variable value is stored)</a:t>
            </a:r>
          </a:p>
          <a:p>
            <a:r>
              <a:rPr lang="en-US" dirty="0" smtClean="0"/>
              <a:t>Changing the parameter’s value within the function changes the value that the pointed-to pointer points to (outside of the function)</a:t>
            </a:r>
          </a:p>
          <a:p>
            <a:r>
              <a:rPr lang="en-US" dirty="0" smtClean="0"/>
              <a:t>The function can modify the pointer point-to by the original pointer</a:t>
            </a:r>
          </a:p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voltage = 7;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*voltagePointer = &amp;voltage;</a:t>
            </a:r>
            <a:br>
              <a:rPr lang="en-US" dirty="0" smtClean="0"/>
            </a:br>
            <a:r>
              <a:rPr lang="en-US" dirty="0" err="1" smtClean="0"/>
              <a:t>int</a:t>
            </a:r>
            <a:r>
              <a:rPr lang="en-US" dirty="0" smtClean="0"/>
              <a:t> *</a:t>
            </a:r>
            <a:r>
              <a:rPr lang="en-US" dirty="0" err="1" smtClean="0"/>
              <a:t>voltagePointerPointer</a:t>
            </a:r>
            <a:r>
              <a:rPr lang="en-US" dirty="0" smtClean="0"/>
              <a:t> = &amp;voltagePointer</a:t>
            </a:r>
            <a:br>
              <a:rPr lang="en-US" dirty="0" smtClean="0"/>
            </a:br>
            <a:r>
              <a:rPr lang="en-US" dirty="0" smtClean="0"/>
              <a:t>void </a:t>
            </a:r>
            <a:r>
              <a:rPr lang="en-US" dirty="0" err="1" smtClean="0"/>
              <a:t>killVoltage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**v) {</a:t>
            </a:r>
            <a:br>
              <a:rPr lang="en-US" dirty="0" smtClean="0"/>
            </a:br>
            <a:r>
              <a:rPr lang="en-US" dirty="0" smtClean="0"/>
              <a:t>	**v = 0;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 err="1" smtClean="0"/>
              <a:t>killVoltage</a:t>
            </a:r>
            <a:r>
              <a:rPr lang="en-US" dirty="0" smtClean="0"/>
              <a:t>(</a:t>
            </a:r>
            <a:r>
              <a:rPr lang="en-US" dirty="0" err="1" smtClean="0"/>
              <a:t>voltagePointerPointer</a:t>
            </a:r>
            <a:r>
              <a:rPr lang="en-US" dirty="0" smtClean="0"/>
              <a:t>);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cout</a:t>
            </a:r>
            <a:r>
              <a:rPr lang="en-US" dirty="0" smtClean="0"/>
              <a:t> &lt;&lt; voltage;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//voltage = </a:t>
            </a:r>
            <a:r>
              <a:rPr lang="en-US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0</a:t>
            </a:r>
            <a:endParaRPr lang="en-US" dirty="0" smtClean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074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958</Words>
  <Application>Microsoft Office PowerPoint</Application>
  <PresentationFormat>Widescreen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C++ Pointers Type Casting  Pass By Value Pass By Reference Function Overloading</vt:lpstr>
      <vt:lpstr>Pointers</vt:lpstr>
      <vt:lpstr>Example: Pointers</vt:lpstr>
      <vt:lpstr>C++ Functions</vt:lpstr>
      <vt:lpstr>C++ Functions Overloading</vt:lpstr>
      <vt:lpstr>Pass By Value</vt:lpstr>
      <vt:lpstr>Pass By Reference Using Reference </vt:lpstr>
      <vt:lpstr>Pass By Reference Using Pointers</vt:lpstr>
      <vt:lpstr>Pass By Reference Using Pointers To Pointers</vt:lpstr>
      <vt:lpstr>Example: Passing Enum By Reference</vt:lpstr>
      <vt:lpstr>Example: Passing Enum By Reference</vt:lpstr>
      <vt:lpstr>Type Casting</vt:lpstr>
    </vt:vector>
  </TitlesOfParts>
  <Company>Newport News Shipbuilding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Hallak, Hussam Al Deen</dc:creator>
  <cp:lastModifiedBy>Hallak, Hussam Al Deen</cp:lastModifiedBy>
  <cp:revision>35</cp:revision>
  <dcterms:created xsi:type="dcterms:W3CDTF">2024-11-13T01:16:39Z</dcterms:created>
  <dcterms:modified xsi:type="dcterms:W3CDTF">2024-11-13T17:30:47Z</dcterms:modified>
</cp:coreProperties>
</file>