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CAC17D-8740-4BC3-8836-44E22DE3F913}"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341692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C17D-8740-4BC3-8836-44E22DE3F913}"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15313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C17D-8740-4BC3-8836-44E22DE3F913}"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377841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AC17D-8740-4BC3-8836-44E22DE3F913}"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343324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CAC17D-8740-4BC3-8836-44E22DE3F913}"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317156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CAC17D-8740-4BC3-8836-44E22DE3F913}"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72574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CAC17D-8740-4BC3-8836-44E22DE3F913}" type="datetimeFigureOut">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160211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CAC17D-8740-4BC3-8836-44E22DE3F913}"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418519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AC17D-8740-4BC3-8836-44E22DE3F913}" type="datetimeFigureOut">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179811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CAC17D-8740-4BC3-8836-44E22DE3F913}"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103515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CAC17D-8740-4BC3-8836-44E22DE3F913}"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74EAA-04B7-4F96-877F-D2B33670EEBC}" type="slidenum">
              <a:rPr lang="en-US" smtClean="0"/>
              <a:t>‹#›</a:t>
            </a:fld>
            <a:endParaRPr lang="en-US"/>
          </a:p>
        </p:txBody>
      </p:sp>
    </p:spTree>
    <p:extLst>
      <p:ext uri="{BB962C8B-B14F-4D97-AF65-F5344CB8AC3E}">
        <p14:creationId xmlns:p14="http://schemas.microsoft.com/office/powerpoint/2010/main" val="88769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AC17D-8740-4BC3-8836-44E22DE3F913}" type="datetimeFigureOut">
              <a:rPr lang="en-US" smtClean="0"/>
              <a:t>4/22/2025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74EAA-04B7-4F96-877F-D2B33670EEBC}" type="slidenum">
              <a:rPr lang="en-US" smtClean="0"/>
              <a:t>‹#›</a:t>
            </a:fld>
            <a:endParaRPr lang="en-US"/>
          </a:p>
        </p:txBody>
      </p:sp>
    </p:spTree>
    <p:extLst>
      <p:ext uri="{BB962C8B-B14F-4D97-AF65-F5344CB8AC3E}">
        <p14:creationId xmlns:p14="http://schemas.microsoft.com/office/powerpoint/2010/main" val="310983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ussamHallak/3rdPartyArchving/blob/main/url_compare.py" TargetMode="External"/><Relationship Id="rId2" Type="http://schemas.openxmlformats.org/officeDocument/2006/relationships/hyperlink" Target="https://github.com/HussamHallak/3rdPartyArchving/blob/main/extract_pages.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Private Archiving</a:t>
            </a:r>
            <a:endParaRPr lang="en-US" dirty="0"/>
          </a:p>
        </p:txBody>
      </p:sp>
      <p:sp>
        <p:nvSpPr>
          <p:cNvPr id="3" name="Subtitle 2"/>
          <p:cNvSpPr>
            <a:spLocks noGrp="1"/>
          </p:cNvSpPr>
          <p:nvPr>
            <p:ph type="subTitle" idx="1"/>
          </p:nvPr>
        </p:nvSpPr>
        <p:spPr/>
        <p:txBody>
          <a:bodyPr/>
          <a:lstStyle/>
          <a:p>
            <a:r>
              <a:rPr lang="en-US" dirty="0" smtClean="0"/>
              <a:t>Private Archiving Verification</a:t>
            </a:r>
            <a:endParaRPr lang="en-US" dirty="0"/>
          </a:p>
        </p:txBody>
      </p:sp>
    </p:spTree>
    <p:extLst>
      <p:ext uri="{BB962C8B-B14F-4D97-AF65-F5344CB8AC3E}">
        <p14:creationId xmlns:p14="http://schemas.microsoft.com/office/powerpoint/2010/main" val="4223068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Some entities and individuals are archiving websites outside of public web archives like IA, </a:t>
            </a:r>
            <a:r>
              <a:rPr lang="en-US" dirty="0" err="1" smtClean="0"/>
              <a:t>Archive.today</a:t>
            </a:r>
            <a:r>
              <a:rPr lang="en-US" dirty="0" smtClean="0"/>
              <a:t>, etc.</a:t>
            </a:r>
          </a:p>
          <a:p>
            <a:r>
              <a:rPr lang="en-US" dirty="0" smtClean="0"/>
              <a:t>Examples:</a:t>
            </a:r>
          </a:p>
          <a:p>
            <a:pPr marL="0" indent="0">
              <a:buNone/>
            </a:pPr>
            <a:r>
              <a:rPr lang="en-US" dirty="0" smtClean="0"/>
              <a:t>	1. CDC website</a:t>
            </a:r>
          </a:p>
          <a:p>
            <a:pPr marL="0" indent="0">
              <a:buNone/>
            </a:pPr>
            <a:r>
              <a:rPr lang="en-US" dirty="0"/>
              <a:t>	</a:t>
            </a:r>
            <a:r>
              <a:rPr lang="en-US" dirty="0" smtClean="0"/>
              <a:t>2. Former Presidents’ websites</a:t>
            </a:r>
          </a:p>
          <a:p>
            <a:pPr marL="0" indent="0">
              <a:buNone/>
            </a:pPr>
            <a:r>
              <a:rPr lang="en-US" dirty="0" smtClean="0"/>
              <a:t>Questions:</a:t>
            </a:r>
          </a:p>
          <a:p>
            <a:pPr marL="514350" indent="-514350">
              <a:buAutoNum type="alphaLcPeriod"/>
            </a:pPr>
            <a:r>
              <a:rPr lang="en-US" dirty="0" smtClean="0"/>
              <a:t>How do we verify that privately archived websites have not been altered</a:t>
            </a:r>
            <a:r>
              <a:rPr lang="en-US" dirty="0" smtClean="0"/>
              <a:t>?</a:t>
            </a:r>
          </a:p>
          <a:p>
            <a:pPr marL="514350" indent="-514350">
              <a:buAutoNum type="alphaLcPeriod"/>
            </a:pPr>
            <a:r>
              <a:rPr lang="en-US" dirty="0" smtClean="0"/>
              <a:t>Identify the difference between live, publically archived, and privately archived pages (if possible).</a:t>
            </a:r>
            <a:endParaRPr lang="en-US" dirty="0" smtClean="0"/>
          </a:p>
          <a:p>
            <a:pPr marL="514350" indent="-514350">
              <a:buAutoNum type="alphaLcPeriod"/>
            </a:pPr>
            <a:r>
              <a:rPr lang="en-US" dirty="0" smtClean="0"/>
              <a:t>How do </a:t>
            </a:r>
            <a:r>
              <a:rPr lang="en-US" dirty="0" smtClean="0"/>
              <a:t>we know/verify </a:t>
            </a:r>
            <a:r>
              <a:rPr lang="en-US" dirty="0" smtClean="0"/>
              <a:t>the archiving time?</a:t>
            </a:r>
          </a:p>
          <a:p>
            <a:pPr marL="514350" indent="-514350">
              <a:buAutoNum type="alphaLcPeriod"/>
            </a:pPr>
            <a:r>
              <a:rPr lang="en-US" dirty="0" smtClean="0"/>
              <a:t>Do questions from previous studies from Justin, </a:t>
            </a:r>
            <a:r>
              <a:rPr lang="en-US" dirty="0" err="1" smtClean="0"/>
              <a:t>etc</a:t>
            </a:r>
            <a:r>
              <a:rPr lang="en-US" dirty="0" smtClean="0"/>
              <a:t> apply?</a:t>
            </a:r>
          </a:p>
        </p:txBody>
      </p:sp>
    </p:spTree>
    <p:extLst>
      <p:ext uri="{BB962C8B-B14F-4D97-AF65-F5344CB8AC3E}">
        <p14:creationId xmlns:p14="http://schemas.microsoft.com/office/powerpoint/2010/main" val="1290071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smtClean="0"/>
              <a:t>How do we verify that privately archived websites have not been altered?</a:t>
            </a:r>
          </a:p>
        </p:txBody>
      </p:sp>
      <p:sp>
        <p:nvSpPr>
          <p:cNvPr id="3" name="Content Placeholder 2"/>
          <p:cNvSpPr>
            <a:spLocks noGrp="1"/>
          </p:cNvSpPr>
          <p:nvPr>
            <p:ph idx="1"/>
          </p:nvPr>
        </p:nvSpPr>
        <p:spPr/>
        <p:txBody>
          <a:bodyPr/>
          <a:lstStyle/>
          <a:p>
            <a:r>
              <a:rPr lang="en-US" dirty="0" smtClean="0"/>
              <a:t>Extract all pages from the privately archived website. List: </a:t>
            </a:r>
            <a:r>
              <a:rPr lang="en-US" dirty="0" smtClean="0"/>
              <a:t>PRA</a:t>
            </a:r>
            <a:endParaRPr lang="en-US" dirty="0" smtClean="0"/>
          </a:p>
          <a:p>
            <a:r>
              <a:rPr lang="en-US" dirty="0" smtClean="0"/>
              <a:t>If the live website still exists (the case of CDC), find corresponding pages from the live website. List: LP</a:t>
            </a:r>
          </a:p>
          <a:p>
            <a:r>
              <a:rPr lang="en-US" dirty="0" smtClean="0"/>
              <a:t>Query all public web archives to find all pages archived by public web archives. (Also find pages that could be missing from both </a:t>
            </a:r>
            <a:r>
              <a:rPr lang="en-US" dirty="0" smtClean="0"/>
              <a:t>PRA </a:t>
            </a:r>
            <a:r>
              <a:rPr lang="en-US" dirty="0" smtClean="0"/>
              <a:t>and LP). This set is List: </a:t>
            </a:r>
            <a:r>
              <a:rPr lang="en-US" dirty="0" smtClean="0"/>
              <a:t>PLA.</a:t>
            </a:r>
            <a:endParaRPr lang="en-US" dirty="0" smtClean="0"/>
          </a:p>
          <a:p>
            <a:r>
              <a:rPr lang="en-US" dirty="0" smtClean="0"/>
              <a:t>Now we have 3 lists to compare and find the differences between them.</a:t>
            </a:r>
            <a:endParaRPr lang="en-US" dirty="0"/>
          </a:p>
        </p:txBody>
      </p:sp>
    </p:spTree>
    <p:extLst>
      <p:ext uri="{BB962C8B-B14F-4D97-AF65-F5344CB8AC3E}">
        <p14:creationId xmlns:p14="http://schemas.microsoft.com/office/powerpoint/2010/main" val="390441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 (on a website level):</a:t>
            </a:r>
            <a:endParaRPr lang="en-US" dirty="0"/>
          </a:p>
        </p:txBody>
      </p:sp>
      <p:sp>
        <p:nvSpPr>
          <p:cNvPr id="3" name="Content Placeholder 2"/>
          <p:cNvSpPr>
            <a:spLocks noGrp="1"/>
          </p:cNvSpPr>
          <p:nvPr>
            <p:ph idx="1"/>
          </p:nvPr>
        </p:nvSpPr>
        <p:spPr/>
        <p:txBody>
          <a:bodyPr>
            <a:normAutofit fontScale="92500"/>
          </a:bodyPr>
          <a:lstStyle/>
          <a:p>
            <a:r>
              <a:rPr lang="en-US" dirty="0" smtClean="0"/>
              <a:t>Lists: </a:t>
            </a:r>
            <a:br>
              <a:rPr lang="en-US" dirty="0" smtClean="0"/>
            </a:br>
            <a:r>
              <a:rPr lang="en-US" dirty="0" smtClean="0"/>
              <a:t>PRA: </a:t>
            </a:r>
            <a:r>
              <a:rPr lang="en-US" dirty="0" smtClean="0"/>
              <a:t>pages archived privately</a:t>
            </a:r>
            <a:br>
              <a:rPr lang="en-US" dirty="0" smtClean="0"/>
            </a:br>
            <a:r>
              <a:rPr lang="en-US" dirty="0" smtClean="0"/>
              <a:t>PLA: </a:t>
            </a:r>
            <a:r>
              <a:rPr lang="en-US" dirty="0" smtClean="0"/>
              <a:t>pages archived by public web archives</a:t>
            </a:r>
            <a:br>
              <a:rPr lang="en-US" dirty="0" smtClean="0"/>
            </a:br>
            <a:r>
              <a:rPr lang="en-US" dirty="0" smtClean="0"/>
              <a:t>LP: Live pages (if they exist)</a:t>
            </a:r>
          </a:p>
          <a:p>
            <a:r>
              <a:rPr lang="en-US" dirty="0" smtClean="0"/>
              <a:t>Methods:</a:t>
            </a:r>
            <a:br>
              <a:rPr lang="en-US" dirty="0" smtClean="0"/>
            </a:br>
            <a:r>
              <a:rPr lang="en-US" dirty="0" smtClean="0"/>
              <a:t>Set1 = </a:t>
            </a:r>
            <a:r>
              <a:rPr lang="en-US" dirty="0" smtClean="0"/>
              <a:t>PLA </a:t>
            </a:r>
            <a:r>
              <a:rPr lang="en-US" dirty="0" smtClean="0"/>
              <a:t>– </a:t>
            </a:r>
            <a:r>
              <a:rPr lang="en-US" dirty="0" smtClean="0"/>
              <a:t>PRA </a:t>
            </a:r>
            <a:r>
              <a:rPr lang="en-US" dirty="0" smtClean="0"/>
              <a:t>(pages archived publically but not privately)</a:t>
            </a:r>
            <a:br>
              <a:rPr lang="en-US" dirty="0" smtClean="0"/>
            </a:br>
            <a:r>
              <a:rPr lang="en-US" dirty="0" smtClean="0"/>
              <a:t>Set2 = </a:t>
            </a:r>
            <a:r>
              <a:rPr lang="en-US" dirty="0" smtClean="0"/>
              <a:t>PRA </a:t>
            </a:r>
            <a:r>
              <a:rPr lang="en-US" dirty="0" smtClean="0"/>
              <a:t>– </a:t>
            </a:r>
            <a:r>
              <a:rPr lang="en-US" dirty="0" smtClean="0"/>
              <a:t>PLA </a:t>
            </a:r>
            <a:r>
              <a:rPr lang="en-US" dirty="0" smtClean="0"/>
              <a:t>(pages archived privately but not publically)</a:t>
            </a:r>
            <a:br>
              <a:rPr lang="en-US" dirty="0" smtClean="0"/>
            </a:br>
            <a:r>
              <a:rPr lang="en-US" dirty="0" smtClean="0"/>
              <a:t>Set3 = LP – </a:t>
            </a:r>
            <a:r>
              <a:rPr lang="en-US" dirty="0" smtClean="0"/>
              <a:t>PRA </a:t>
            </a:r>
            <a:r>
              <a:rPr lang="en-US" dirty="0" smtClean="0"/>
              <a:t>(pages added after website has been privately archived)</a:t>
            </a:r>
            <a:br>
              <a:rPr lang="en-US" dirty="0" smtClean="0"/>
            </a:br>
            <a:r>
              <a:rPr lang="en-US" dirty="0" smtClean="0"/>
              <a:t>Set4: LP – </a:t>
            </a:r>
            <a:r>
              <a:rPr lang="en-US" dirty="0" smtClean="0"/>
              <a:t>PLA </a:t>
            </a:r>
            <a:r>
              <a:rPr lang="en-US" dirty="0" smtClean="0"/>
              <a:t>(pages that were not archived publically but live)</a:t>
            </a:r>
            <a:br>
              <a:rPr lang="en-US" dirty="0" smtClean="0"/>
            </a:br>
            <a:r>
              <a:rPr lang="en-US" dirty="0" smtClean="0"/>
              <a:t>Set5: </a:t>
            </a:r>
            <a:r>
              <a:rPr lang="en-US" dirty="0" smtClean="0"/>
              <a:t>PRA </a:t>
            </a:r>
            <a:r>
              <a:rPr lang="en-US" dirty="0" smtClean="0"/>
              <a:t>– LP (pages deleted from the live site after archiving privately)</a:t>
            </a:r>
            <a:br>
              <a:rPr lang="en-US" dirty="0" smtClean="0"/>
            </a:br>
            <a:r>
              <a:rPr lang="en-US" dirty="0" smtClean="0"/>
              <a:t>Set6: </a:t>
            </a:r>
            <a:r>
              <a:rPr lang="en-US" dirty="0" smtClean="0"/>
              <a:t>PLA </a:t>
            </a:r>
            <a:r>
              <a:rPr lang="en-US" dirty="0" smtClean="0"/>
              <a:t>– LP (pages deleted from the live site after archiving publically)</a:t>
            </a:r>
            <a:endParaRPr lang="en-US" dirty="0"/>
          </a:p>
        </p:txBody>
      </p:sp>
    </p:spTree>
    <p:extLst>
      <p:ext uri="{BB962C8B-B14F-4D97-AF65-F5344CB8AC3E}">
        <p14:creationId xmlns:p14="http://schemas.microsoft.com/office/powerpoint/2010/main" val="353942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 (on a page level):</a:t>
            </a:r>
            <a:endParaRPr lang="en-US" dirty="0"/>
          </a:p>
        </p:txBody>
      </p:sp>
      <p:sp>
        <p:nvSpPr>
          <p:cNvPr id="3" name="Content Placeholder 2"/>
          <p:cNvSpPr>
            <a:spLocks noGrp="1"/>
          </p:cNvSpPr>
          <p:nvPr>
            <p:ph idx="1"/>
          </p:nvPr>
        </p:nvSpPr>
        <p:spPr/>
        <p:txBody>
          <a:bodyPr/>
          <a:lstStyle/>
          <a:p>
            <a:r>
              <a:rPr lang="en-US" dirty="0" smtClean="0"/>
              <a:t>For pages that exist in two or more lists of PRA, PLA, and LP:</a:t>
            </a:r>
            <a:br>
              <a:rPr lang="en-US" dirty="0" smtClean="0"/>
            </a:br>
            <a:r>
              <a:rPr lang="en-US" dirty="0" smtClean="0"/>
              <a:t>1. </a:t>
            </a:r>
            <a:r>
              <a:rPr lang="en-US" dirty="0"/>
              <a:t>Using </a:t>
            </a:r>
            <a:r>
              <a:rPr lang="en-US" dirty="0" err="1"/>
              <a:t>SequenceMatcher</a:t>
            </a:r>
            <a:r>
              <a:rPr lang="en-US" dirty="0" smtClean="0"/>
              <a:t>, python function, we can compare the content of the page to see if they are matching or not.</a:t>
            </a:r>
            <a:br>
              <a:rPr lang="en-US" dirty="0" smtClean="0"/>
            </a:br>
            <a:r>
              <a:rPr lang="en-US" dirty="0" smtClean="0"/>
              <a:t>2. A ratio/score that is returned from the </a:t>
            </a:r>
            <a:r>
              <a:rPr lang="en-US" dirty="0" err="1" smtClean="0"/>
              <a:t>SequenceMatcher</a:t>
            </a:r>
            <a:r>
              <a:rPr lang="en-US" dirty="0" smtClean="0"/>
              <a:t> function can give us a hint if two pages are the same, how similar if they are similar, or totally different.</a:t>
            </a:r>
            <a:br>
              <a:rPr lang="en-US" dirty="0" smtClean="0"/>
            </a:br>
            <a:r>
              <a:rPr lang="en-US" dirty="0" smtClean="0"/>
              <a:t>3. The ratio is a number between 0 and 1.</a:t>
            </a:r>
            <a:br>
              <a:rPr lang="en-US" dirty="0" smtClean="0"/>
            </a:br>
            <a:r>
              <a:rPr lang="en-US" dirty="0" smtClean="0"/>
              <a:t>4. If the ratio is 1.0, the two pages are identical.</a:t>
            </a:r>
            <a:br>
              <a:rPr lang="en-US" dirty="0" smtClean="0"/>
            </a:br>
            <a:r>
              <a:rPr lang="en-US" dirty="0" smtClean="0"/>
              <a:t>5. If the ratio is 0.0, the two pages are different.</a:t>
            </a:r>
            <a:br>
              <a:rPr lang="en-US" dirty="0" smtClean="0"/>
            </a:br>
            <a:r>
              <a:rPr lang="en-US" dirty="0" smtClean="0"/>
              <a:t>6. We can establish a threshold by applying our method on pages from CDC website as well as previous presidents’ </a:t>
            </a:r>
            <a:r>
              <a:rPr lang="en-US" dirty="0" err="1" smtClean="0"/>
              <a:t>wensites</a:t>
            </a:r>
            <a:r>
              <a:rPr lang="en-US" dirty="0" smtClean="0"/>
              <a:t>.</a:t>
            </a:r>
          </a:p>
        </p:txBody>
      </p:sp>
    </p:spTree>
    <p:extLst>
      <p:ext uri="{BB962C8B-B14F-4D97-AF65-F5344CB8AC3E}">
        <p14:creationId xmlns:p14="http://schemas.microsoft.com/office/powerpoint/2010/main" val="376653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a:t>
            </a:r>
            <a:endParaRPr lang="en-US" dirty="0"/>
          </a:p>
        </p:txBody>
      </p:sp>
      <p:sp>
        <p:nvSpPr>
          <p:cNvPr id="3" name="Content Placeholder 2"/>
          <p:cNvSpPr>
            <a:spLocks noGrp="1"/>
          </p:cNvSpPr>
          <p:nvPr>
            <p:ph idx="1"/>
          </p:nvPr>
        </p:nvSpPr>
        <p:spPr/>
        <p:txBody>
          <a:bodyPr/>
          <a:lstStyle/>
          <a:p>
            <a:r>
              <a:rPr lang="en-US" dirty="0" smtClean="0">
                <a:hlinkClick r:id="rId2"/>
              </a:rPr>
              <a:t>extract_pages.py</a:t>
            </a:r>
            <a:r>
              <a:rPr lang="en-US" dirty="0" smtClean="0"/>
              <a:t/>
            </a:r>
            <a:br>
              <a:rPr lang="en-US" dirty="0" smtClean="0"/>
            </a:br>
            <a:r>
              <a:rPr lang="en-US" dirty="0" smtClean="0"/>
              <a:t>This script extracts all pages from a website and saves them to a text file; some cleanup might be required.</a:t>
            </a:r>
          </a:p>
          <a:p>
            <a:r>
              <a:rPr lang="en-US" dirty="0" smtClean="0">
                <a:hlinkClick r:id="rId3"/>
              </a:rPr>
              <a:t>url_compare</a:t>
            </a:r>
            <a:r>
              <a:rPr lang="en-US" dirty="0" smtClean="0"/>
              <a:t/>
            </a:r>
            <a:br>
              <a:rPr lang="en-US" dirty="0" smtClean="0"/>
            </a:br>
            <a:r>
              <a:rPr lang="en-US" dirty="0" smtClean="0"/>
              <a:t>This script compares two </a:t>
            </a:r>
            <a:r>
              <a:rPr lang="en-US" dirty="0" err="1" smtClean="0"/>
              <a:t>urls</a:t>
            </a:r>
            <a:r>
              <a:rPr lang="en-US" dirty="0" smtClean="0"/>
              <a:t> and prints their similarity score.</a:t>
            </a:r>
          </a:p>
          <a:p>
            <a:r>
              <a:rPr lang="en-US" dirty="0" err="1"/>
              <a:t>s</a:t>
            </a:r>
            <a:r>
              <a:rPr lang="en-US" dirty="0" err="1" smtClean="0"/>
              <a:t>ite_compare</a:t>
            </a:r>
            <a:r>
              <a:rPr lang="en-US" dirty="0" smtClean="0"/>
              <a:t/>
            </a:r>
            <a:br>
              <a:rPr lang="en-US" dirty="0" smtClean="0"/>
            </a:br>
            <a:r>
              <a:rPr lang="en-US" dirty="0" smtClean="0"/>
              <a:t>This script compares all pages from two sites and prints the similarity score of each pages from each website. The input is two text files containing the pages from each site. The lines must be in the same order for </a:t>
            </a:r>
            <a:r>
              <a:rPr lang="en-US" smtClean="0"/>
              <a:t>both input </a:t>
            </a:r>
            <a:r>
              <a:rPr lang="en-US" dirty="0" smtClean="0"/>
              <a:t>files.</a:t>
            </a:r>
            <a:endParaRPr lang="en-US" dirty="0"/>
          </a:p>
        </p:txBody>
      </p:sp>
    </p:spTree>
    <p:extLst>
      <p:ext uri="{BB962C8B-B14F-4D97-AF65-F5344CB8AC3E}">
        <p14:creationId xmlns:p14="http://schemas.microsoft.com/office/powerpoint/2010/main" val="394121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558</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Private Archiving</vt:lpstr>
      <vt:lpstr>Problem</vt:lpstr>
      <vt:lpstr>How do we verify that privately archived websites have not been altered?</vt:lpstr>
      <vt:lpstr>Comparisons (on a website level):</vt:lpstr>
      <vt:lpstr>Comparisons (on a page level):</vt:lpstr>
      <vt:lpstr>Scripts:</vt:lpstr>
    </vt:vector>
  </TitlesOfParts>
  <Company>Newport News Shipbuilding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Archiving</dc:title>
  <dc:creator>Hallak, Hussam Al Deen</dc:creator>
  <cp:lastModifiedBy>Hallak, Hussam Al Deen</cp:lastModifiedBy>
  <cp:revision>11</cp:revision>
  <dcterms:created xsi:type="dcterms:W3CDTF">2025-04-17T13:01:07Z</dcterms:created>
  <dcterms:modified xsi:type="dcterms:W3CDTF">2025-04-22T13:49:45Z</dcterms:modified>
</cp:coreProperties>
</file>