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2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1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C17D-8740-4BC3-8836-44E22DE3F9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4EAA-04B7-4F96-877F-D2B33670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Private Archiving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Private Archiving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entities and individuals are archiving websites outside of public web archives like IA, </a:t>
            </a:r>
            <a:r>
              <a:rPr lang="en-US" dirty="0" err="1" smtClean="0"/>
              <a:t>Archive.today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	1. CDC website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Former Presidents’ websites</a:t>
            </a:r>
          </a:p>
          <a:p>
            <a:pPr marL="0" indent="0">
              <a:buNone/>
            </a:pPr>
            <a:r>
              <a:rPr lang="en-US" dirty="0" smtClean="0"/>
              <a:t>Questions:</a:t>
            </a:r>
          </a:p>
          <a:p>
            <a:pPr marL="514350" indent="-514350">
              <a:buAutoNum type="alphaLcPeriod"/>
            </a:pPr>
            <a:r>
              <a:rPr lang="en-US" dirty="0" smtClean="0"/>
              <a:t>How do we verify that privately archived websites have not been altered?</a:t>
            </a:r>
          </a:p>
          <a:p>
            <a:pPr marL="514350" indent="-514350">
              <a:buAutoNum type="alphaLcPeriod"/>
            </a:pPr>
            <a:r>
              <a:rPr lang="en-US" dirty="0" smtClean="0"/>
              <a:t>How do know/verify the archiving time?</a:t>
            </a:r>
          </a:p>
          <a:p>
            <a:pPr marL="514350" indent="-514350">
              <a:buAutoNum type="alphaLcPeriod"/>
            </a:pPr>
            <a:r>
              <a:rPr lang="en-US" dirty="0" smtClean="0"/>
              <a:t>Do questions from previous studies from Justin, </a:t>
            </a:r>
            <a:r>
              <a:rPr lang="en-US" dirty="0" err="1" smtClean="0"/>
              <a:t>etc</a:t>
            </a:r>
            <a:r>
              <a:rPr lang="en-US" dirty="0" smtClean="0"/>
              <a:t> apply?</a:t>
            </a:r>
          </a:p>
        </p:txBody>
      </p:sp>
    </p:spTree>
    <p:extLst>
      <p:ext uri="{BB962C8B-B14F-4D97-AF65-F5344CB8AC3E}">
        <p14:creationId xmlns:p14="http://schemas.microsoft.com/office/powerpoint/2010/main" val="12900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How do we verify that privately archived websites have not been altered?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pages from the privately archived website. List: PA1</a:t>
            </a:r>
          </a:p>
          <a:p>
            <a:r>
              <a:rPr lang="en-US" dirty="0" smtClean="0"/>
              <a:t>If the live website still exists (the case of CDC), find corresponding pages from the live website. List: LP</a:t>
            </a:r>
          </a:p>
          <a:p>
            <a:r>
              <a:rPr lang="en-US" dirty="0" smtClean="0"/>
              <a:t>Query all public web archives to find all pages archived by public web archives. (Also find pages that could be missing from both PA1 and LP). This set is List: PA2.</a:t>
            </a:r>
          </a:p>
          <a:p>
            <a:r>
              <a:rPr lang="en-US" dirty="0" smtClean="0"/>
              <a:t>Now we have 3 lists to compare and find the differences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Lists: </a:t>
            </a:r>
            <a:br>
              <a:rPr lang="en-US" dirty="0" smtClean="0"/>
            </a:br>
            <a:r>
              <a:rPr lang="en-US" dirty="0" smtClean="0"/>
              <a:t>PA1: pages archived privately</a:t>
            </a:r>
            <a:br>
              <a:rPr lang="en-US" dirty="0" smtClean="0"/>
            </a:br>
            <a:r>
              <a:rPr lang="en-US" dirty="0" smtClean="0"/>
              <a:t>PA2: pages archived by public web archives</a:t>
            </a:r>
            <a:br>
              <a:rPr lang="en-US" dirty="0" smtClean="0"/>
            </a:br>
            <a:r>
              <a:rPr lang="en-US" dirty="0" smtClean="0"/>
              <a:t>LP: Live pages (if they exist)</a:t>
            </a:r>
          </a:p>
          <a:p>
            <a:r>
              <a:rPr lang="en-US" dirty="0" smtClean="0"/>
              <a:t>Methods:</a:t>
            </a:r>
            <a:br>
              <a:rPr lang="en-US" dirty="0" smtClean="0"/>
            </a:br>
            <a:r>
              <a:rPr lang="en-US" dirty="0" smtClean="0"/>
              <a:t>Set1 = PA2 – PA1 (pages archived publically but not privately)</a:t>
            </a:r>
            <a:br>
              <a:rPr lang="en-US" dirty="0" smtClean="0"/>
            </a:br>
            <a:r>
              <a:rPr lang="en-US" dirty="0" smtClean="0"/>
              <a:t>Set2 = PA1 – PA2 (pages archived privately but not publically)</a:t>
            </a:r>
            <a:br>
              <a:rPr lang="en-US" dirty="0" smtClean="0"/>
            </a:br>
            <a:r>
              <a:rPr lang="en-US" dirty="0" smtClean="0"/>
              <a:t>Set3 = LP – PA1 (pages added after website has been privately archived)</a:t>
            </a:r>
            <a:br>
              <a:rPr lang="en-US" dirty="0" smtClean="0"/>
            </a:br>
            <a:r>
              <a:rPr lang="en-US" dirty="0" smtClean="0"/>
              <a:t>Set4: LP – PA2 (pages that were not archived publically but live)</a:t>
            </a:r>
            <a:br>
              <a:rPr lang="en-US" dirty="0" smtClean="0"/>
            </a:br>
            <a:r>
              <a:rPr lang="en-US" dirty="0" smtClean="0"/>
              <a:t>Set5: PA1 – LP (</a:t>
            </a:r>
            <a:r>
              <a:rPr lang="en-US" dirty="0" smtClean="0"/>
              <a:t>pages deleted from the live site after archiving privately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Set6: PA2 – LP (pages deleted from the live site after archiving publically)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Private Archiving</vt:lpstr>
      <vt:lpstr>Problem</vt:lpstr>
      <vt:lpstr>How do we verify that privately archived websites have not been altered?</vt:lpstr>
      <vt:lpstr>Comparisons:</vt:lpstr>
    </vt:vector>
  </TitlesOfParts>
  <Company>Newport News Shipbuilding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Archiving</dc:title>
  <dc:creator>Hallak, Hussam Al Deen</dc:creator>
  <cp:lastModifiedBy>Hallak, Hussam Al Deen</cp:lastModifiedBy>
  <cp:revision>5</cp:revision>
  <dcterms:created xsi:type="dcterms:W3CDTF">2025-04-17T13:01:07Z</dcterms:created>
  <dcterms:modified xsi:type="dcterms:W3CDTF">2025-04-17T13:27:17Z</dcterms:modified>
</cp:coreProperties>
</file>