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FC4-FF6E-47AA-91DA-5B9BE506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152B-54DB-4FCB-A15B-07BB7B2A1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36FE-FD9D-4E07-9265-159B37EA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2862-F226-4713-B7FB-7C93891B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FDEC-EE17-43DE-924B-11784E1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46C1-DB3D-4131-8E66-E98E77FE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5490-2E77-4837-A99E-5B19DFCE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4B09-8757-4359-927D-4A984F35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A82A-9834-4657-B6C0-4EE1AEE3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223D-C319-454A-9F0F-341E9247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59D79-240A-4631-8810-3BCDC00D2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85A06-2D21-41E2-AA5F-66B5DE96A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D8CF-8BB9-484D-B8E2-BE62AB8E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2CE7-6E62-40E2-B63D-5C0F88CB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7B3EB-2D8D-4DF6-B90F-39568BA1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6336-8410-413B-B23C-E11668C3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D833-9A62-4A62-A1C2-E7ECE58F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2088-0ACF-4211-9F73-529634F1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9BF7-1D11-43AB-9287-7D1F0E04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F629-7070-4A24-AA63-F96054E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AE10-C130-4611-998C-B0F24936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0A27-6C97-4EBD-9B1D-850D3F9F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1939-E00A-4A48-AA8C-6C5583EF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126D-CC02-4ABE-9AF4-EF0DCD7F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7346-62C3-4BB0-B357-054D6295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F7EB-42FC-4317-92EE-0EC1A7E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A8FE-16BD-49B3-BB2E-D01D05F58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B54D-9116-46E2-804B-9063755B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8225-1835-4B06-BEB3-6E39911D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203B-7A06-46EB-98AA-3D0FE546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4317-3E2C-4097-9E63-0AC823A6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BAAA-048F-4AE9-888A-F135CA43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A3E6-FE9A-4481-A0C7-728999B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1DD28-82EE-4439-950C-19A6504F8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6F53-5FD1-4028-8E59-DF00A74B2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74A29-C08E-4947-9ABD-0A0EAE707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4E265-085B-499A-8F39-B835D58C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962E4-3FC2-428C-A2A6-CB926B8B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B9AC-F25B-437D-88C1-E7B0E8DD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855F-4C24-4839-A195-7F8A1F84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EBEE5-9451-4981-A87A-5DC1D8AA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B966-FE1B-4758-A3FF-83DC7E8D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73BA5-6A18-42F2-B288-6A344DEC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637FE-0BB7-43D5-BFBE-9A211BC0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71590-5FBD-46A0-8481-4EFBADDC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16E8F-0891-43C0-B0C6-E5DBC86E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B896-7047-4F24-A46D-A4980D9C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9D3F-9966-4CAF-8D95-A3129313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DFE0-6FD6-44E7-AC88-5947DE72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4110-4A53-4ACB-AC02-60932A17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A5FC-CF0B-4D55-9197-9539B7A9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7DAA0-32F0-4D2D-8E47-21F4B90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12C8-F6E4-47D9-93DE-B4DF40D2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33E9D-3C33-4C6F-BD44-D2117ED0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C394-B451-420C-8892-D499B36A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1DC73-1222-45B5-877D-1AFE5FC0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A967-6B8D-49A5-8F68-E0E988D0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A6A9-687B-4915-B3EB-C8B02898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12E4A-53FB-4233-BF07-D27341FA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4D8CA-55CD-41AA-BDB0-E604CA8C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C627-3A7F-4F48-A164-12500400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D64B-4AFE-4873-8B42-419CCB4C50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807B5-B61D-4872-A8D8-9F0154DCF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2B311-74FD-4FAE-93BC-0FB9A3C0A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C65C-3DB2-42AA-9766-D563AFC3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jazeera.net/news/politics/2020/7/5/%D8%B9%D9%82%D8%A8-%D8%A7%D8%B3%D8%AA%D8%B9%D8%A7%D8%AF%D8%A9-%D8%B1%D9%81%D8%A7%D8%AA%D9%87%D9%85-%D9%85%D9%86-%D9%81%D8%B1%D9%86%D8%B3%D8%A7-%D8%A7%D9%84%D8%AC%D8%B2%D8%A7%D8%A6%D8%B1" TargetMode="External"/><Relationship Id="rId2" Type="http://schemas.openxmlformats.org/officeDocument/2006/relationships/hyperlink" Target="https://www.aljazeera.net/news/politics/2020/7/6/%D8%A7%D9%84%D8%A8%D8%B4%D9%8A%D8%B1-%D9%8A%D9%85%D8%AB%D9%84-%D8%A3%D9%85%D8%A7%D9%85-%D8%A7%D9%84%D9%86%D9%8A%D8%A7%D8%A8%D8%A9-%D9%88%D9%84%D8%AC%D9%86%D8%A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jazeera.net/news/politics/2020/7/4/%D8%A7%D9%86%D8%AF%D9%84%D8%A7%D8%B9-%D8%AD%D8%B1%D9%8A%D9%82-%D9%81%D9%8A-%D9%85%D8%AD%D8%B7%D8%A9-%D8%B7%D8%A7%D9%82%D8%A9-%D8%A5%D9%8A%D8%B1%D8%A7%D9%86%D9%8A%D8%A9-%D8%A8%D8%B9%D8%A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jazeera.net/ebusiness/2020/6/12/%D8%A8%D8%A7%D9%84%D9%81%D9%8A%D8%AF%D9%8A%D9%88-%D9%84%D9%87%D8%B0%D9%87-%D8%A7%D9%84%D8%A3%D8%B3%D8%A8%D8%A7%D8%A8-%D9%8A%D8%B3%D8%AA%D8%B1%D8%AF-%D8%A7%D9%84%D8%B3%D9%85%D9%83" TargetMode="External"/><Relationship Id="rId2" Type="http://schemas.openxmlformats.org/officeDocument/2006/relationships/hyperlink" Target="https://www.aljazeera.net/sport/football/2020/7/20/%D9%86%D9%86%D8%AA%D9%82%D8%AF-%D8%A3%D9%86%D9%81%D8%B3%D9%86%D8%A7-%D8%AF%D8%A7%D8%AE%D9%84%D9%8A%D8%A7-%D9%85%D9%8A%D8%B3%D9%8A-%D9%84%D9%85-%D9%86%D9%82%D8%AF%D9%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jazeera.net/news/science/2020/7/16/%D8%B4%D8%A7%D9%87%D8%AF-%D9%81%D9%82%D8%A7%D8%B9%D8%A9-%D9%87%D8%A7%D8%A6%D9%84%D8%A9-%D9%85%D9%86-%D8%A7%D9%84%D8%BA%D8%A7%D8%B2-%D8%A7%D9%84%D9%85%D8%AA%D8%A3%D9%8A%D9%86-%D8%AA%D8%AA%D8%AC%D9%8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rabiya.net/ar/social-media/2020/01/22/%D9%82%D8%B6%D9%8A%D8%A9-%D8%A7%D8%B3%D8%B1%D8%A7%D8%A1-%D8%BA%D8%B1%D9%8A%D8%A8-%D8%AA%D8%B9%D9%88%D8%AF-%D9%84%D9%84%D8%A3%D8%B6%D9%88%D8%A7%D8%A1-%D9%85%D9%86-%D8%AC%D8%AF%D9%8A%D8%AF-%D8%A8%D8%B4%D9%87%D8%A7%D8%AF%D8%A9-%D8%BA%D8%B1%D8%A8%D9%8A%D8%A9-%D9%84%D8%B4%D9%82%D9%8A%D9%82%D9%87%D8%A7-.html" TargetMode="External"/><Relationship Id="rId2" Type="http://schemas.openxmlformats.org/officeDocument/2006/relationships/hyperlink" Target="https://www.alarabiya.net/ar/culture-and-art/2020/07/23/%D9%85%D8%AF%D9%8A%D8%B1-%D8%A3%D8%B9%D9%85%D8%A7%D9%84-%D9%87%D9%8A%D9%81%D8%A7%D8%A1-%D9%88%D9%87%D8%A8%D9%8A-%D9%81%D9%8A-%D8%A7%D9%84%D8%B3%D8%AC%D9%86-%D9%88%D8%A7%D9%84%D9%81%D9%86%D8%A7%D9%86%D8%A9-%D8%A7%D9%84%D8%AD%D9%85%D8%AF%D9%84%D9%84%D9%87-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jazeera.net/news/lifestyle/2020/7/26/%D9%83%D8%A7%D8%B1%D8%A7%D8%AC-%D8%B3%D9%88%D9%82-%D8%A3%D8%AC%D9%88%D8%A7%D8%A1-%D8%A8%D9%8A%D8%B1%D9%88%D8%AA%D9%8A%D8%A9-%D9%84%D8%A7-%D8%AA%D8%B4%D8%A8%D9%8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jazeera.net/news/lifestyle/2020/7/27/%D9%82%D9%87%D9%88%D8%A9-%D8%B9%D9%84%D9%89-%D8%AF%D8%B1%D8%A7%D8%AC%D8%A9-%D9%87%D9%88%D8%A7%D8%A6%D9%8A%D8%A9-%D8%AE%D8%AF%D9%85%D8%A9-%D8%AC%D8%AF%D9%8A%D8%AF%D8%A9-%D9%81%D9%8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D586-4550-4AAC-BB86-1307EDD6C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Entity Extraction from Arabic News Stories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84DC4-B829-4528-BCA6-4E7AA9514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7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2734-E9B6-4A20-828E-CF024E1A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1895"/>
          </a:xfrm>
        </p:spPr>
        <p:txBody>
          <a:bodyPr/>
          <a:lstStyle/>
          <a:p>
            <a:r>
              <a:rPr lang="en-US" dirty="0"/>
              <a:t>News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66BA-9BF9-485B-BA93-9BF52DB9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938152"/>
            <a:ext cx="11744696" cy="55547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https://www.aljazeera.net/news/politics/2020/7/6/%D8%A7%D9%84%D8%A8%D8%B4%D9%8A%D8%B1-%D9%8A%D9%85%D8%AB%D9%84-%D8%A3%D9%85%D8%A7%D9%85-%D8%A7%D9%84%D9%86%D9%8A%D8%A7%D8%A8%D8%A9-%D9%88%D9%84%D8%AC%D9%86%D8%A9</a:t>
            </a:r>
            <a:endParaRPr lang="en-US" dirty="0"/>
          </a:p>
          <a:p>
            <a:r>
              <a:rPr lang="en-US" dirty="0">
                <a:hlinkClick r:id="rId3"/>
              </a:rPr>
              <a:t>https://www.aljazeera.net/news/politics/2020/7/5/%D8%B9%D9%82%D8%A8-%D8%A7%D8%B3%D8%AA%D8%B9%D8%A7%D8%AF%D8%A9-%D8%B1%D9%81%D8%A7%D8%AA%D9%87%D9%85-%D9%85%D9%86-%D9%81%D8%B1%D9%86%D8%B3%D8%A7-%D8%A7%D9%84%D8%AC%D8%B2%D8%A7%D8%A6%D8%B1</a:t>
            </a:r>
            <a:endParaRPr lang="en-US" dirty="0"/>
          </a:p>
          <a:p>
            <a:r>
              <a:rPr lang="en-US" dirty="0">
                <a:hlinkClick r:id="rId4"/>
              </a:rPr>
              <a:t>https://www.aljazeera.net/news/politics/2020/7/4/%D8%A7%D9%86%D8%AF%D9%84%D8%A7%D8%B9-%D8%AD%D8%B1%D9%8A%D9%82-%D9%81%D9%8A-%D9%85%D8%AD%D8%B7%D8%A9-%D8%B7%D8%A7%D9%82%D8%A9-%D8%A5%D9%8A%D8%B1%D8%A7%D9%86%D9%8A%D8%A9-%D8%A8%D8%B9%D8%AF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26C-146E-4140-9128-0824CB50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Set of Stories (Non-politics)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A4FE-37B8-4638-9F56-79F5A7CD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85" y="1496291"/>
            <a:ext cx="11614068" cy="510639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https://www.aljazeera.net/sport/football/2020/7/20/%D9%86%D9%86%D8%AA%D9%82%D8%AF-%D8%A3%D9%86%D9%81%D8%B3%D9%86%D8%A7-%D8%AF%D8%A7%D8%AE%D9%84%D9%8A%D8%A7-%D9%85%D9%8A%D8%B3%D9%8A-%D9%84%D9%85-%D9%86%D9%82%D8%AF%D9%85</a:t>
            </a:r>
            <a:endParaRPr lang="en-US" dirty="0"/>
          </a:p>
          <a:p>
            <a:r>
              <a:rPr lang="en-US" dirty="0">
                <a:hlinkClick r:id="rId3"/>
              </a:rPr>
              <a:t>https://www.aljazeera.net/ebusiness/2020/6/12/%D8%A8%D8%A7%D9%84%D9%81%D9%8A%D8%AF%D9%8A%D9%88-%D9%84%D9%87%D8%B0%D9%87-%D8%A7%D9%84%D8%A3%D8%B3%D8%A8%D8%A7%D8%A8-%D9%8A%D8%B3%D8%AA%D8%B1%D8%AF-%D8%A7%D9%84%D8%B3%D9%85%D9%83</a:t>
            </a:r>
            <a:endParaRPr lang="en-US" dirty="0"/>
          </a:p>
          <a:p>
            <a:r>
              <a:rPr lang="en-US" dirty="0">
                <a:hlinkClick r:id="rId4"/>
              </a:rPr>
              <a:t>https://www.aljazeera.net/news/science/2020/7/16/%D8%B4%D8%A7%D9%87%D8%AF-%D9%81%D9%82%D8%A7%D8%B9%D8%A9-%D9%87%D8%A7%D8%A6%D9%84%D8%A9-%D9%85%D9%86-%D8%A7%D9%84%D8%BA%D8%A7%D8%B2-%D8%A7%D9%84%D9%85%D8%AA%D8%A3%D9%8A%D9%86-%D8%AA%D8%AA%D8%AC%D9%87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6C13-D2C6-4510-983F-E431CA8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03BB-BDA0-4A7D-9623-4DBCFB35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alarabiya.net/ar/culture-and-art/2020/07/23/%D9%85%D8%AF%D9%8A%D8%B1-%D8%A3%D8%B9%D9%85%D8%A7%D9%84-%D9%87%D9%8A%D9%81%D8%A7%D8%A1-%D9%88%D9%87%D8%A8%D9%8A-%D9%81%D9%8A-%D8%A7%D9%84%D8%B3%D8%AC%D9%86-%D9%88%D8%A7%D9%84%D9%81%D9%86%D8%A7%D9%86%D8%A9-%D8%A7%D9%84%D8%AD%D9%85%D8%AF%D9%84%D9%84%D9%87-.html</a:t>
            </a:r>
            <a:endParaRPr lang="en-US" dirty="0"/>
          </a:p>
          <a:p>
            <a:r>
              <a:rPr lang="en-US" dirty="0">
                <a:hlinkClick r:id="rId3"/>
              </a:rPr>
              <a:t>https://www.alarabiya.net/ar/social-media/2020/01/22/%D9%82%D8%B6%D9%8A%D8%A9-%D8%A7%D8%B3%D8%B1%D8%A7%D8%A1-%D8%BA%D8%B1%D9%8A%D8%A8-%D8%AA%D8%B9%D9%88%D8%AF-%D9%84%D9%84%D8%A3%D8%B6%D9%88%D8%A7%D8%A1-%D9%85%D9%86-%D8%AC%D8%AF%D9%8A%D8%AF-%D8%A8%D8%B4%D9%87%D8%A7%D8%AF%D8%A9-%D8%BA%D8%B1%D8%A8%D9%8A%D8%A9-%D9%84%D8%B4%D9%82%D9%8A%D9%82%D9%87%D8%A7-.html</a:t>
            </a:r>
            <a:endParaRPr lang="en-US" dirty="0"/>
          </a:p>
          <a:p>
            <a:r>
              <a:rPr lang="en-US" dirty="0">
                <a:hlinkClick r:id="rId4"/>
              </a:rPr>
              <a:t>https://www.aljazeera.net/news/lifestyle/2020/7/26/%D9%83%D8%A7%D8%B1%D8%A7%D8%AC-%D8%B3%D9%88%D9%82-%D8%A3%D8%AC%D9%88%D8%A7%D8%A1-%D8%A8%D9%8A%D8%B1%D9%88%D8%AA%D9%8A%D8%A9-%D9%84%D8%A7-%D8%AA%D8%B4%D8%A8%D9%87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E2E5-11A2-46DD-A84C-1681E4BE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EFCA-CB22-42EF-95ED-12DED1D0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https://www.aljazeera.net/news/lifestyle/2020/7/27/%D9%82%D9%87%D9%88%D8%A9-%D8%B9%D9%84%D9%89-%D8%AF%D8%B1%D8%A7%D8%AC%D8%A9-%D9%87%D9%88%D8%A7%D8%A6%D9%8A%D8%A9-%D8%AE%D8%AF%D9%85%D8%A9-%D8%AC%D8%AF%D9%8A%D8%AF%D8%A9-%D9%81%D9%8A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1F49-49BF-4253-8612-75C9F123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 NER tool ALP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1493-E679-42F2-A1DD-58BF8E3B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are not recognized: These are not named entities:</a:t>
            </a:r>
            <a:br>
              <a:rPr lang="en-US" dirty="0"/>
            </a:br>
            <a:r>
              <a:rPr lang="en-US" dirty="0"/>
              <a:t>The American president, The Public prosecutor, The CEO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1175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Named Entity Extraction from Arabic News Stories</vt:lpstr>
      <vt:lpstr>News Stories</vt:lpstr>
      <vt:lpstr>Second Set of Stories (Non-politics)</vt:lpstr>
      <vt:lpstr>PowerPoint Presentation</vt:lpstr>
      <vt:lpstr>PowerPoint Presentation</vt:lpstr>
      <vt:lpstr>Arabic NER tool ALP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Extraction from Arabic News Stories</dc:title>
  <dc:creator>Sam Hall</dc:creator>
  <cp:lastModifiedBy>Sam Hall</cp:lastModifiedBy>
  <cp:revision>11</cp:revision>
  <dcterms:created xsi:type="dcterms:W3CDTF">2020-07-06T08:40:43Z</dcterms:created>
  <dcterms:modified xsi:type="dcterms:W3CDTF">2020-07-28T03:45:54Z</dcterms:modified>
</cp:coreProperties>
</file>