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B8D3-7ED5-4B77-AB8A-600A12349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7AAEE-0AC5-46F3-A3D2-740ABE612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9468F-0287-4909-9B7C-BB3BF0DF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0661B-AFF7-469F-9F01-CDE2C262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74468-B938-4973-B6C9-5C7E0760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8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8D63-35BB-4E3F-8762-D0368228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1652D-936E-4204-A7C9-1B005155B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F524-2578-456B-BBD8-95FA7C5A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439E-A3C4-47E1-8AB1-8F5D2AC7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B0107-A5F6-4367-92CA-0D41D409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2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6FE45-42E4-43D6-88C6-68BE0A436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77AA3-B093-4433-8587-8BB403BB9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B553-ABBD-4287-B50D-B5141FA2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805BC-6B10-4BF7-8560-F86F1B26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4AE71-C6AC-4FAA-9A6B-D8CA7A5E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FCAD-8DAB-4603-ADEE-06867EBC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AF03-7A4D-4882-9FF1-0B3599F0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14EA-1B1F-42FC-BAB7-06088A72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6770-41A3-4C6C-9B3F-4CF05D9C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CA656-B28D-4D80-98DB-E2AA3266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7AAD-BFF3-4514-93B4-40F10955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E5409-E844-44DE-A8B1-C66E43E7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3767-768E-49C9-8B4C-EBD11B50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99783-0E10-4955-90F4-E822FF64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A33E-A057-40FD-B441-C911F935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4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CA75-8995-4474-B3F8-009FCA66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D74E-9D67-45E5-86CC-AEFF6D145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BC96E-361E-4B8D-8430-1E4C67BC2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225C5-83BF-4440-A901-7F749D4C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1D50E-44BC-4243-897A-586176C7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43114-021F-4F02-8B78-FD339BE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48A8-88A2-451E-95BC-FAE382F9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EDAAC-5567-485E-9541-70ED4D5F3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B3D41-3A2F-46A1-8C8F-13F8CA546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C6994-71D3-4550-8946-CBFA3FFC7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06A4E-FA3D-402B-A7D1-C7673D334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9711A-AEB9-4A4E-BD89-C38D9FB0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9A6AF-C9C8-4415-9D9A-D3D4FC6A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E601F-2CA7-4FD3-92DC-58E17BF0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5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A665-0B41-4DF8-B623-F79DB384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DC7B7-1152-46EA-B671-1215EEC5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10111-45B0-4292-818E-7C209561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28652-7639-45DE-ACFC-E73918B0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9DD5-6F2E-46C0-BDED-FB744EC1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E7F17-035D-4DDD-8ABC-D57D9E3D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39BF7-9CC6-459A-9E56-148BCE98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1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0A0-D5D8-4154-A558-C2267B3A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831B-C7C8-4CDB-A36E-297DA36F7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0943B-67E9-4C6C-8467-0AB7EEEDD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1FB66-0FEF-4A56-80D1-F2522F85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D1E86-4A21-490B-AF09-7268A201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4007C-CD6F-4FCB-B374-2DF81D6B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4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94DA-6526-4ABF-8F6A-CF5F737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49F8C-C75E-423A-B48F-E5CD63FA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AC5CE-FDC8-4BD9-9889-5B902A26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F8A83-5995-4CE8-845E-ABD7EF18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25456-8261-432A-B673-ACD96ABF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166F5-1755-4BBA-A5CC-55729BA3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4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4F95E-A70D-477A-8BE5-9956DC90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2D0B1-2788-4957-AAA7-5A1F5160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AC84B-BA12-4863-8E3E-769A5CD80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ADD7D-9AC9-427E-9EE9-A3B073E4596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73203-CFAA-4BC0-AE83-482CE29DC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9AE1-4599-4592-A4DA-10BF7592E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2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BB05-E3FE-465F-ADEE-0BF4AAC13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TPDL 2022 Paper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D0F25-BBD6-4E45-B3F7-4985FC09F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Codebase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Updated GTS to use Newspaper3k instead of boilerpy3 to eliminate the capture of time-zone city which was being counted as a named entity (location)</a:t>
            </a:r>
          </a:p>
          <a:p>
            <a:r>
              <a:rPr lang="en-US" dirty="0"/>
              <a:t>Updated </a:t>
            </a:r>
            <a:r>
              <a:rPr lang="en-US" dirty="0" err="1"/>
              <a:t>GTS_titles</a:t>
            </a:r>
            <a:r>
              <a:rPr lang="en-US" dirty="0"/>
              <a:t> to use </a:t>
            </a:r>
            <a:r>
              <a:rPr lang="en-US" dirty="0" err="1"/>
              <a:t>NewsPlease</a:t>
            </a:r>
            <a:r>
              <a:rPr lang="en-US" dirty="0"/>
              <a:t> instead of boilerpy3 for easier capture of news stories’ titles.</a:t>
            </a:r>
          </a:p>
          <a:p>
            <a:r>
              <a:rPr lang="en-US" dirty="0"/>
              <a:t>Rewrote RSS news links extractor to give more control to the user:</a:t>
            </a:r>
            <a:br>
              <a:rPr lang="en-US" dirty="0"/>
            </a:br>
            <a:r>
              <a:rPr lang="en-US" dirty="0"/>
              <a:t>Number of runs</a:t>
            </a:r>
            <a:br>
              <a:rPr lang="en-US" dirty="0"/>
            </a:br>
            <a:r>
              <a:rPr lang="en-US" dirty="0"/>
              <a:t>Time delay between runs</a:t>
            </a:r>
          </a:p>
          <a:p>
            <a:r>
              <a:rPr lang="en-US" dirty="0"/>
              <a:t>Rewrote </a:t>
            </a:r>
            <a:r>
              <a:rPr lang="en-US" dirty="0" err="1"/>
              <a:t>SiteMaps</a:t>
            </a:r>
            <a:r>
              <a:rPr lang="en-US" dirty="0"/>
              <a:t> news links extractor to work on all websites with sitemaps and capture nested </a:t>
            </a:r>
            <a:r>
              <a:rPr lang="en-US"/>
              <a:t>sitemaps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7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C3F8400CC5404D9942C3D2BC8BC1AB" ma:contentTypeVersion="4" ma:contentTypeDescription="Create a new document." ma:contentTypeScope="" ma:versionID="71d26f7c8883baeea37a747ce5f5e451">
  <xsd:schema xmlns:xsd="http://www.w3.org/2001/XMLSchema" xmlns:xs="http://www.w3.org/2001/XMLSchema" xmlns:p="http://schemas.microsoft.com/office/2006/metadata/properties" xmlns:ns3="aa32075b-1e88-4829-a2bc-3855f047b83d" targetNamespace="http://schemas.microsoft.com/office/2006/metadata/properties" ma:root="true" ma:fieldsID="c25db40ac8a98218e4889caad6c13d3b" ns3:_="">
    <xsd:import namespace="aa32075b-1e88-4829-a2bc-3855f047b8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2075b-1e88-4829-a2bc-3855f047b8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6BF919-8AAC-4A31-A2A6-B9DC79163B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32075b-1e88-4829-a2bc-3855f047b8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019AA6-1587-4CBD-B078-2ECC0C894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FAC22A-FB6D-46FD-B5BD-06CA060952F4}">
  <ds:schemaRefs>
    <ds:schemaRef ds:uri="http://purl.org/dc/dcmitype/"/>
    <ds:schemaRef ds:uri="aa32075b-1e88-4829-a2bc-3855f047b83d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4362</TotalTime>
  <Words>91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TPDL 2022 Paper Updates</vt:lpstr>
      <vt:lpstr>Codebase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TPDL 2022 Paper Updates</dc:title>
  <dc:creator>HALLAK, HUSSAM</dc:creator>
  <cp:lastModifiedBy>HALLAK, HUSSAM</cp:lastModifiedBy>
  <cp:revision>2</cp:revision>
  <dcterms:created xsi:type="dcterms:W3CDTF">2022-03-25T02:03:30Z</dcterms:created>
  <dcterms:modified xsi:type="dcterms:W3CDTF">2022-03-30T17:32:04Z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0x01010004C3F8400CC5404D9942C3D2BC8BC1AB</vt:lpwstr>
  </property>
</Properties>
</file>