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1" r:id="rId5"/>
    <p:sldId id="283" r:id="rId6"/>
    <p:sldId id="264" r:id="rId7"/>
    <p:sldId id="314" r:id="rId8"/>
    <p:sldId id="273" r:id="rId9"/>
    <p:sldId id="284" r:id="rId10"/>
    <p:sldId id="270" r:id="rId11"/>
    <p:sldId id="277" r:id="rId12"/>
    <p:sldId id="311" r:id="rId13"/>
    <p:sldId id="288" r:id="rId14"/>
    <p:sldId id="313" r:id="rId15"/>
    <p:sldId id="303" r:id="rId16"/>
    <p:sldId id="307" r:id="rId17"/>
    <p:sldId id="262"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7DC7"/>
    <a:srgbClr val="47A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822"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6C1C4-584B-450F-AD2C-7D58E1D451EC}" type="datetimeFigureOut">
              <a:rPr lang="ru-UA" smtClean="0"/>
              <a:t>06/10/2021</a:t>
            </a:fld>
            <a:endParaRPr lang="ru-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8BD79-4938-446A-A9A1-C9794B2DB320}" type="slidenum">
              <a:rPr lang="ru-UA" smtClean="0"/>
              <a:t>‹#›</a:t>
            </a:fld>
            <a:endParaRPr lang="ru-UA"/>
          </a:p>
        </p:txBody>
      </p:sp>
    </p:spTree>
    <p:extLst>
      <p:ext uri="{BB962C8B-B14F-4D97-AF65-F5344CB8AC3E}">
        <p14:creationId xmlns:p14="http://schemas.microsoft.com/office/powerpoint/2010/main" val="7919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UA" dirty="0"/>
          </a:p>
        </p:txBody>
      </p:sp>
      <p:sp>
        <p:nvSpPr>
          <p:cNvPr id="4" name="Номер слайда 3"/>
          <p:cNvSpPr>
            <a:spLocks noGrp="1"/>
          </p:cNvSpPr>
          <p:nvPr>
            <p:ph type="sldNum" sz="quarter" idx="5"/>
          </p:nvPr>
        </p:nvSpPr>
        <p:spPr/>
        <p:txBody>
          <a:bodyPr/>
          <a:lstStyle/>
          <a:p>
            <a:fld id="{3B78BD79-4938-446A-A9A1-C9794B2DB320}" type="slidenum">
              <a:rPr lang="ru-UA" smtClean="0"/>
              <a:t>3</a:t>
            </a:fld>
            <a:endParaRPr lang="ru-UA"/>
          </a:p>
        </p:txBody>
      </p:sp>
    </p:spTree>
    <p:extLst>
      <p:ext uri="{BB962C8B-B14F-4D97-AF65-F5344CB8AC3E}">
        <p14:creationId xmlns:p14="http://schemas.microsoft.com/office/powerpoint/2010/main" val="2942210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939902"/>
            <a:ext cx="9144000" cy="1203598"/>
          </a:xfrm>
          <a:prstGeom prst="rect">
            <a:avLst/>
          </a:prstGeom>
          <a:gradFill flip="none" rotWithShape="1">
            <a:gsLst>
              <a:gs pos="11000">
                <a:schemeClr val="bg1">
                  <a:alpha val="0"/>
                </a:schemeClr>
              </a:gs>
              <a:gs pos="50000">
                <a:schemeClr val="bg1">
                  <a:alpha val="88000"/>
                </a:schemeClr>
              </a:gs>
              <a:gs pos="89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4155926"/>
            <a:ext cx="9144000" cy="504057"/>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a:lnSpc>
                <a:spcPct val="100000"/>
              </a:lnSpc>
            </a:pPr>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65998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a:spcBef>
                <a:spcPts val="0"/>
              </a:spcBef>
              <a:defRPr/>
            </a:pPr>
            <a:r>
              <a:rPr lang="en-US" altLang="ko-KR" b="1" dirty="0"/>
              <a:t>INSERT THE TITLE 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2322"/>
            <a:ext cx="712879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578386"/>
            <a:ext cx="7128792" cy="288032"/>
          </a:xfrm>
          <a:prstGeom prst="rect">
            <a:avLst/>
          </a:prstGeom>
        </p:spPr>
        <p:txBody>
          <a:bodyPr anchor="ctr"/>
          <a:lstStyle>
            <a:lvl1pPr marL="0" indent="0" algn="l">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463352" y="1491630"/>
            <a:ext cx="2546536"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3297920" y="1491630"/>
            <a:ext cx="2546536"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132488" y="1491630"/>
            <a:ext cx="2546536"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3194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699528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pic>
        <p:nvPicPr>
          <p:cNvPr id="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p:cNvSpPr>
            <a:spLocks noGrp="1"/>
          </p:cNvSpPr>
          <p:nvPr>
            <p:ph type="body" sz="quarter" idx="11" hasCustomPrompt="1"/>
          </p:nvPr>
        </p:nvSpPr>
        <p:spPr>
          <a:xfrm>
            <a:off x="0" y="181632"/>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2" hasCustomPrompt="1"/>
          </p:nvPr>
        </p:nvSpPr>
        <p:spPr>
          <a:xfrm>
            <a:off x="0" y="757696"/>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6554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6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mn-lt"/>
            </a:endParaRPr>
          </a:p>
        </p:txBody>
      </p:sp>
    </p:spTree>
    <p:extLst>
      <p:ext uri="{BB962C8B-B14F-4D97-AF65-F5344CB8AC3E}">
        <p14:creationId xmlns:p14="http://schemas.microsoft.com/office/powerpoint/2010/main" val="2697883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a:extLst>
              <a:ext uri="{FF2B5EF4-FFF2-40B4-BE49-F238E27FC236}">
                <a16:creationId xmlns:a16="http://schemas.microsoft.com/office/drawing/2014/main" id="{81DDBA6E-7B38-4B62-B835-4B886BAD4446}"/>
              </a:ext>
            </a:extLst>
          </p:cNvPr>
          <p:cNvSpPr/>
          <p:nvPr userDrawn="1"/>
        </p:nvSpPr>
        <p:spPr>
          <a:xfrm flipH="1">
            <a:off x="0" y="2283717"/>
            <a:ext cx="9144000" cy="1264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2" descr="D:\Fullppt\PNG이미지\핸드폰2.png">
            <a:extLst>
              <a:ext uri="{FF2B5EF4-FFF2-40B4-BE49-F238E27FC236}">
                <a16:creationId xmlns:a16="http://schemas.microsoft.com/office/drawing/2014/main" id="{40E17F4A-BF79-43E6-BAA8-31A909BF2FE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0880" y="134761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a:extLst>
              <a:ext uri="{FF2B5EF4-FFF2-40B4-BE49-F238E27FC236}">
                <a16:creationId xmlns:a16="http://schemas.microsoft.com/office/drawing/2014/main" id="{5D7503B6-0FBE-4B65-A51F-9EAD18B8D87D}"/>
              </a:ext>
            </a:extLst>
          </p:cNvPr>
          <p:cNvSpPr>
            <a:spLocks noGrp="1"/>
          </p:cNvSpPr>
          <p:nvPr>
            <p:ph type="pic" idx="1" hasCustomPrompt="1"/>
          </p:nvPr>
        </p:nvSpPr>
        <p:spPr>
          <a:xfrm>
            <a:off x="3755527" y="148576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89159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65889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716016" y="2196470"/>
            <a:ext cx="4427984" cy="53034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716016" y="2726814"/>
            <a:ext cx="4427984" cy="288032"/>
          </a:xfrm>
          <a:prstGeom prst="rect">
            <a:avLst/>
          </a:prstGeom>
        </p:spPr>
        <p:txBody>
          <a:bodyPr anchor="ctr"/>
          <a:lstStyle>
            <a:lvl1pPr marL="0" indent="0" algn="l">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011910"/>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56511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3"/>
          <p:cNvSpPr>
            <a:spLocks noGrp="1"/>
          </p:cNvSpPr>
          <p:nvPr>
            <p:ph type="pic" sz="quarter" idx="12"/>
          </p:nvPr>
        </p:nvSpPr>
        <p:spPr>
          <a:xfrm>
            <a:off x="0" y="402"/>
            <a:ext cx="9144000" cy="4011508"/>
          </a:xfrm>
          <a:prstGeom prst="flowChartMerge">
            <a:avLst/>
          </a:prstGeom>
        </p:spPr>
        <p:txBody>
          <a:bodyPr anchor="ctr"/>
          <a:lstStyle>
            <a:lvl1pPr marL="0" marR="0" indent="0" algn="ctr" defTabSz="914400" rtl="0" eaLnBrk="1" fontAlgn="auto" latinLnBrk="1" hangingPunct="1">
              <a:lnSpc>
                <a:spcPct val="100000"/>
              </a:lnSpc>
              <a:spcBef>
                <a:spcPct val="20000"/>
              </a:spcBef>
              <a:spcAft>
                <a:spcPts val="0"/>
              </a:spcAft>
              <a:buClrTx/>
              <a:buSzTx/>
              <a:buFontTx/>
              <a:buNone/>
              <a:tabLst/>
              <a:defRPr sz="1200">
                <a:solidFill>
                  <a:schemeClr val="tx1">
                    <a:lumMod val="75000"/>
                    <a:lumOff val="25000"/>
                  </a:schemeClr>
                </a:solidFill>
              </a:defRPr>
            </a:lvl1p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lang="en-US" altLang="ko-KR" dirty="0"/>
              <a:t>Your Picture Here</a:t>
            </a:r>
            <a:endParaRPr lang="ko-KR" alt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1091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0168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843558"/>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131840" y="1419622"/>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971600" y="1827287"/>
            <a:ext cx="7272808" cy="2304256"/>
          </a:xfrm>
          <a:prstGeom prst="rect">
            <a:avLst/>
          </a:pr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userDrawn="1"/>
        </p:nvSpPr>
        <p:spPr>
          <a:xfrm>
            <a:off x="1403648" y="1044724"/>
            <a:ext cx="1584176" cy="1584176"/>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22793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483768" y="123478"/>
            <a:ext cx="666023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483768" y="699542"/>
            <a:ext cx="666023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5404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2322"/>
            <a:ext cx="712879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578386"/>
            <a:ext cx="7128792" cy="288032"/>
          </a:xfrm>
          <a:prstGeom prst="rect">
            <a:avLst/>
          </a:prstGeom>
        </p:spPr>
        <p:txBody>
          <a:bodyPr anchor="ctr"/>
          <a:lstStyle>
            <a:lvl1pPr marL="0" indent="0" algn="l">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498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73" r:id="rId3"/>
    <p:sldLayoutId id="2147483662" r:id="rId4"/>
    <p:sldLayoutId id="2147483663" r:id="rId5"/>
    <p:sldLayoutId id="2147483661" r:id="rId6"/>
    <p:sldLayoutId id="2147483660" r:id="rId7"/>
    <p:sldLayoutId id="2147483665" r:id="rId8"/>
    <p:sldLayoutId id="2147483666" r:id="rId9"/>
    <p:sldLayoutId id="2147483672" r:id="rId10"/>
    <p:sldLayoutId id="2147483670" r:id="rId11"/>
    <p:sldLayoutId id="2147483675" r:id="rId12"/>
    <p:sldLayoutId id="2147483674" r:id="rId13"/>
    <p:sldLayoutId id="2147483656" r:id="rId14"/>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795886"/>
            <a:ext cx="9144000" cy="504057"/>
          </a:xfrm>
        </p:spPr>
        <p:txBody>
          <a:bodyPr/>
          <a:lstStyle/>
          <a:p>
            <a:r>
              <a:rPr lang="en-US" sz="3200" b="1" dirty="0"/>
              <a:t>Distributed Programming and Networking</a:t>
            </a:r>
            <a:endParaRPr lang="ko-KR" altLang="en-US" sz="3200" b="1" dirty="0">
              <a:latin typeface="+mj-lt"/>
            </a:endParaRPr>
          </a:p>
        </p:txBody>
      </p:sp>
      <p:sp>
        <p:nvSpPr>
          <p:cNvPr id="4" name="Text Placeholder 3"/>
          <p:cNvSpPr>
            <a:spLocks noGrp="1"/>
          </p:cNvSpPr>
          <p:nvPr>
            <p:ph type="body" sz="quarter" idx="11"/>
          </p:nvPr>
        </p:nvSpPr>
        <p:spPr>
          <a:xfrm>
            <a:off x="-29039" y="4659982"/>
            <a:ext cx="9144000" cy="288032"/>
          </a:xfrm>
        </p:spPr>
        <p:txBody>
          <a:bodyPr/>
          <a:lstStyle/>
          <a:p>
            <a:r>
              <a:rPr lang="en-US" sz="2000" b="1" dirty="0"/>
              <a:t>Online Eye Care Clinic</a:t>
            </a:r>
          </a:p>
          <a:p>
            <a:r>
              <a:rPr lang="en-US" sz="1400" b="1" dirty="0"/>
              <a:t>Authors: </a:t>
            </a:r>
            <a:r>
              <a:rPr lang="en-US" sz="1400" b="1" dirty="0" err="1"/>
              <a:t>Husam</a:t>
            </a:r>
            <a:r>
              <a:rPr lang="en-US" sz="1400" b="1" dirty="0"/>
              <a:t> </a:t>
            </a:r>
            <a:r>
              <a:rPr lang="en-US" sz="1400" b="1" dirty="0" err="1"/>
              <a:t>Nujaim</a:t>
            </a:r>
            <a:r>
              <a:rPr lang="en-US" sz="1400" b="1" dirty="0"/>
              <a:t>, </a:t>
            </a:r>
            <a:r>
              <a:rPr lang="en-US" sz="1400" b="1" dirty="0" err="1"/>
              <a:t>Anastasiia</a:t>
            </a:r>
            <a:r>
              <a:rPr lang="en-US" sz="1400" b="1" dirty="0"/>
              <a:t> </a:t>
            </a:r>
            <a:r>
              <a:rPr lang="en-US" sz="1400" b="1" dirty="0" err="1"/>
              <a:t>Rozhyna</a:t>
            </a:r>
            <a:r>
              <a:rPr lang="en-US" sz="1400" b="1" dirty="0"/>
              <a:t>, </a:t>
            </a:r>
            <a:r>
              <a:rPr lang="en-US" sz="1400" b="1" dirty="0" err="1"/>
              <a:t>Tewele</a:t>
            </a:r>
            <a:r>
              <a:rPr lang="en-US" sz="1400" b="1" dirty="0"/>
              <a:t> </a:t>
            </a:r>
            <a:r>
              <a:rPr lang="en-US" sz="1400" b="1" dirty="0" err="1"/>
              <a:t>Weletnsea</a:t>
            </a:r>
            <a:r>
              <a:rPr lang="en-US" sz="1400" b="1" dirty="0"/>
              <a:t> </a:t>
            </a:r>
            <a:r>
              <a:rPr lang="en-US" sz="1400" b="1" dirty="0" err="1"/>
              <a:t>Tareke</a:t>
            </a:r>
            <a:endParaRPr lang="en-US" sz="1400" b="1" dirty="0"/>
          </a:p>
          <a:p>
            <a:r>
              <a:rPr lang="en-US" b="1" dirty="0"/>
              <a:t>Professor: </a:t>
            </a:r>
            <a:r>
              <a:rPr lang="en-US" b="1" i="0" dirty="0">
                <a:solidFill>
                  <a:srgbClr val="3C4043"/>
                </a:solidFill>
                <a:effectLst/>
              </a:rPr>
              <a:t>Mario </a:t>
            </a:r>
            <a:r>
              <a:rPr lang="en-US" b="1" i="0" dirty="0" err="1">
                <a:solidFill>
                  <a:srgbClr val="3C4043"/>
                </a:solidFill>
                <a:effectLst/>
              </a:rPr>
              <a:t>Molinara</a:t>
            </a:r>
            <a:endParaRPr lang="en-US" sz="1400" b="1" dirty="0"/>
          </a:p>
          <a:p>
            <a:pPr lvl="0"/>
            <a:endParaRPr lang="en-US" altLang="ko-KR" dirty="0"/>
          </a:p>
        </p:txBody>
      </p:sp>
      <p:pic>
        <p:nvPicPr>
          <p:cNvPr id="2" name="Рисунок 1">
            <a:extLst>
              <a:ext uri="{FF2B5EF4-FFF2-40B4-BE49-F238E27FC236}">
                <a16:creationId xmlns:a16="http://schemas.microsoft.com/office/drawing/2014/main" id="{75865CCD-F628-4511-AA34-BB6383863DF8}"/>
              </a:ext>
            </a:extLst>
          </p:cNvPr>
          <p:cNvPicPr>
            <a:picLocks noChangeAspect="1"/>
          </p:cNvPicPr>
          <p:nvPr/>
        </p:nvPicPr>
        <p:blipFill>
          <a:blip r:embed="rId2"/>
          <a:stretch>
            <a:fillRect/>
          </a:stretch>
        </p:blipFill>
        <p:spPr>
          <a:xfrm>
            <a:off x="6660232" y="-92546"/>
            <a:ext cx="2377646" cy="749873"/>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5776" y="404535"/>
            <a:ext cx="6465912" cy="576064"/>
          </a:xfrm>
        </p:spPr>
        <p:txBody>
          <a:bodyPr/>
          <a:lstStyle/>
          <a:p>
            <a:r>
              <a:rPr kumimoji="0" lang="en-US" altLang="ko-KR" sz="3600" dirty="0">
                <a:solidFill>
                  <a:schemeClr val="accent2"/>
                </a:solidFill>
                <a:cs typeface="Arial" pitchFamily="34" charset="0"/>
              </a:rPr>
              <a:t>Non-functional  requirements</a:t>
            </a:r>
            <a:endParaRPr lang="ko-KR" altLang="en-US" dirty="0">
              <a:solidFill>
                <a:schemeClr val="accent2"/>
              </a:solidFill>
            </a:endParaRPr>
          </a:p>
        </p:txBody>
      </p:sp>
      <p:sp>
        <p:nvSpPr>
          <p:cNvPr id="7" name="Donut 22">
            <a:extLst>
              <a:ext uri="{FF2B5EF4-FFF2-40B4-BE49-F238E27FC236}">
                <a16:creationId xmlns:a16="http://schemas.microsoft.com/office/drawing/2014/main" id="{27D9F501-0135-4B67-BAFA-338539869F63}"/>
              </a:ext>
            </a:extLst>
          </p:cNvPr>
          <p:cNvSpPr>
            <a:spLocks noChangeAspect="1"/>
          </p:cNvSpPr>
          <p:nvPr/>
        </p:nvSpPr>
        <p:spPr>
          <a:xfrm>
            <a:off x="1115616" y="1316990"/>
            <a:ext cx="2081851" cy="1066325"/>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6" name="Рисунок 5">
            <a:extLst>
              <a:ext uri="{FF2B5EF4-FFF2-40B4-BE49-F238E27FC236}">
                <a16:creationId xmlns:a16="http://schemas.microsoft.com/office/drawing/2014/main" id="{6A1699D7-019C-4CF0-B6F5-51B89122BA51}"/>
              </a:ext>
            </a:extLst>
          </p:cNvPr>
          <p:cNvPicPr>
            <a:picLocks noChangeAspect="1"/>
          </p:cNvPicPr>
          <p:nvPr/>
        </p:nvPicPr>
        <p:blipFill>
          <a:blip r:embed="rId2"/>
          <a:stretch>
            <a:fillRect/>
          </a:stretch>
        </p:blipFill>
        <p:spPr>
          <a:xfrm>
            <a:off x="3419872" y="1950256"/>
            <a:ext cx="432854" cy="432854"/>
          </a:xfrm>
          <a:prstGeom prst="rect">
            <a:avLst/>
          </a:prstGeom>
        </p:spPr>
      </p:pic>
      <p:pic>
        <p:nvPicPr>
          <p:cNvPr id="8" name="Рисунок 7">
            <a:extLst>
              <a:ext uri="{FF2B5EF4-FFF2-40B4-BE49-F238E27FC236}">
                <a16:creationId xmlns:a16="http://schemas.microsoft.com/office/drawing/2014/main" id="{9B26B969-1FE3-416F-B431-AC639E6C9C7C}"/>
              </a:ext>
            </a:extLst>
          </p:cNvPr>
          <p:cNvPicPr>
            <a:picLocks noChangeAspect="1"/>
          </p:cNvPicPr>
          <p:nvPr/>
        </p:nvPicPr>
        <p:blipFill>
          <a:blip r:embed="rId2"/>
          <a:stretch>
            <a:fillRect/>
          </a:stretch>
        </p:blipFill>
        <p:spPr>
          <a:xfrm>
            <a:off x="3428085" y="2571750"/>
            <a:ext cx="432854" cy="432854"/>
          </a:xfrm>
          <a:prstGeom prst="rect">
            <a:avLst/>
          </a:prstGeom>
        </p:spPr>
      </p:pic>
      <p:pic>
        <p:nvPicPr>
          <p:cNvPr id="9" name="Рисунок 8">
            <a:extLst>
              <a:ext uri="{FF2B5EF4-FFF2-40B4-BE49-F238E27FC236}">
                <a16:creationId xmlns:a16="http://schemas.microsoft.com/office/drawing/2014/main" id="{110671FE-9ABF-4A4B-930C-168980387571}"/>
              </a:ext>
            </a:extLst>
          </p:cNvPr>
          <p:cNvPicPr>
            <a:picLocks noChangeAspect="1"/>
          </p:cNvPicPr>
          <p:nvPr/>
        </p:nvPicPr>
        <p:blipFill>
          <a:blip r:embed="rId2"/>
          <a:stretch>
            <a:fillRect/>
          </a:stretch>
        </p:blipFill>
        <p:spPr>
          <a:xfrm>
            <a:off x="3419872" y="3132747"/>
            <a:ext cx="432854" cy="432854"/>
          </a:xfrm>
          <a:prstGeom prst="rect">
            <a:avLst/>
          </a:prstGeom>
        </p:spPr>
      </p:pic>
      <p:sp>
        <p:nvSpPr>
          <p:cNvPr id="10" name="TextBox 9">
            <a:extLst>
              <a:ext uri="{FF2B5EF4-FFF2-40B4-BE49-F238E27FC236}">
                <a16:creationId xmlns:a16="http://schemas.microsoft.com/office/drawing/2014/main" id="{3186F78D-3830-4F6E-8099-EC53A54069A6}"/>
              </a:ext>
            </a:extLst>
          </p:cNvPr>
          <p:cNvSpPr txBox="1"/>
          <p:nvPr/>
        </p:nvSpPr>
        <p:spPr>
          <a:xfrm>
            <a:off x="3942678" y="1950256"/>
            <a:ext cx="2016224" cy="369332"/>
          </a:xfrm>
          <a:prstGeom prst="rect">
            <a:avLst/>
          </a:prstGeom>
          <a:noFill/>
        </p:spPr>
        <p:txBody>
          <a:bodyPr wrap="square" rtlCol="0">
            <a:spAutoFit/>
          </a:bodyPr>
          <a:lstStyle/>
          <a:p>
            <a:r>
              <a:rPr lang="en-US" dirty="0">
                <a:solidFill>
                  <a:schemeClr val="accent2"/>
                </a:solidFill>
              </a:rPr>
              <a:t>Security</a:t>
            </a:r>
            <a:endParaRPr lang="ru-UA" dirty="0">
              <a:solidFill>
                <a:schemeClr val="accent2"/>
              </a:solidFill>
            </a:endParaRPr>
          </a:p>
        </p:txBody>
      </p:sp>
      <p:sp>
        <p:nvSpPr>
          <p:cNvPr id="13" name="TextBox 12">
            <a:extLst>
              <a:ext uri="{FF2B5EF4-FFF2-40B4-BE49-F238E27FC236}">
                <a16:creationId xmlns:a16="http://schemas.microsoft.com/office/drawing/2014/main" id="{5DF04329-79DB-47D3-A378-02BDABC3BEF3}"/>
              </a:ext>
            </a:extLst>
          </p:cNvPr>
          <p:cNvSpPr txBox="1"/>
          <p:nvPr/>
        </p:nvSpPr>
        <p:spPr>
          <a:xfrm>
            <a:off x="3965523" y="2603511"/>
            <a:ext cx="3198633" cy="646331"/>
          </a:xfrm>
          <a:prstGeom prst="rect">
            <a:avLst/>
          </a:prstGeom>
          <a:noFill/>
        </p:spPr>
        <p:txBody>
          <a:bodyPr wrap="none" rtlCol="0">
            <a:spAutoFit/>
          </a:bodyPr>
          <a:lstStyle/>
          <a:p>
            <a:r>
              <a:rPr lang="en-US" b="0" i="0" dirty="0">
                <a:solidFill>
                  <a:schemeClr val="accent2"/>
                </a:solidFill>
                <a:effectLst/>
                <a:latin typeface="arial" panose="020B0604020202020204" pitchFamily="34" charset="0"/>
              </a:rPr>
              <a:t>Availability and </a:t>
            </a:r>
            <a:r>
              <a:rPr lang="en-US" b="0" i="0" dirty="0">
                <a:solidFill>
                  <a:schemeClr val="accent2"/>
                </a:solidFill>
                <a:effectLst/>
              </a:rPr>
              <a:t>Manageability</a:t>
            </a:r>
          </a:p>
          <a:p>
            <a:endParaRPr lang="en-US" b="0" i="0" dirty="0">
              <a:solidFill>
                <a:schemeClr val="accent2"/>
              </a:solidFill>
              <a:effectLst/>
              <a:latin typeface="arial" panose="020B0604020202020204" pitchFamily="34" charset="0"/>
            </a:endParaRPr>
          </a:p>
        </p:txBody>
      </p:sp>
      <p:sp>
        <p:nvSpPr>
          <p:cNvPr id="14" name="TextBox 13">
            <a:extLst>
              <a:ext uri="{FF2B5EF4-FFF2-40B4-BE49-F238E27FC236}">
                <a16:creationId xmlns:a16="http://schemas.microsoft.com/office/drawing/2014/main" id="{7B68C4C4-1B83-48AF-A860-93517F26A63D}"/>
              </a:ext>
            </a:extLst>
          </p:cNvPr>
          <p:cNvSpPr txBox="1"/>
          <p:nvPr/>
        </p:nvSpPr>
        <p:spPr>
          <a:xfrm>
            <a:off x="3969239" y="3164433"/>
            <a:ext cx="1518364" cy="369332"/>
          </a:xfrm>
          <a:prstGeom prst="rect">
            <a:avLst/>
          </a:prstGeom>
          <a:noFill/>
        </p:spPr>
        <p:txBody>
          <a:bodyPr wrap="none" rtlCol="0">
            <a:spAutoFit/>
          </a:bodyPr>
          <a:lstStyle/>
          <a:p>
            <a:r>
              <a:rPr lang="en-US" b="0" i="0" dirty="0">
                <a:solidFill>
                  <a:schemeClr val="accent2"/>
                </a:solidFill>
                <a:effectLst/>
              </a:rPr>
              <a:t>Performance</a:t>
            </a:r>
            <a:endParaRPr lang="ru-UA" dirty="0">
              <a:solidFill>
                <a:schemeClr val="accent2"/>
              </a:solidFill>
            </a:endParaRPr>
          </a:p>
        </p:txBody>
      </p:sp>
    </p:spTree>
    <p:extLst>
      <p:ext uri="{BB962C8B-B14F-4D97-AF65-F5344CB8AC3E}">
        <p14:creationId xmlns:p14="http://schemas.microsoft.com/office/powerpoint/2010/main" val="384162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apezoid 11"/>
          <p:cNvSpPr/>
          <p:nvPr/>
        </p:nvSpPr>
        <p:spPr>
          <a:xfrm rot="5400000">
            <a:off x="219721" y="982681"/>
            <a:ext cx="2880318" cy="3108408"/>
          </a:xfrm>
          <a:prstGeom prst="trapezoid">
            <a:avLst>
              <a:gd name="adj" fmla="val 41922"/>
            </a:avLst>
          </a:prstGeom>
          <a:gradFill>
            <a:gsLst>
              <a:gs pos="0">
                <a:schemeClr val="accent1"/>
              </a:gs>
              <a:gs pos="2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a:xfrm>
            <a:off x="123074" y="186545"/>
            <a:ext cx="7776864" cy="576064"/>
          </a:xfrm>
        </p:spPr>
        <p:txBody>
          <a:bodyPr/>
          <a:lstStyle/>
          <a:p>
            <a:r>
              <a:rPr lang="en-US" altLang="ko-KR" sz="3600" dirty="0">
                <a:cs typeface="Arial" pitchFamily="34" charset="0"/>
              </a:rPr>
              <a:t>Project development</a:t>
            </a:r>
            <a:endParaRPr lang="ko-KR" altLang="en-US" dirty="0"/>
          </a:p>
        </p:txBody>
      </p:sp>
      <p:sp>
        <p:nvSpPr>
          <p:cNvPr id="6" name="Freeform 5"/>
          <p:cNvSpPr/>
          <p:nvPr/>
        </p:nvSpPr>
        <p:spPr>
          <a:xfrm>
            <a:off x="1997363" y="1342409"/>
            <a:ext cx="2479412" cy="273976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51"/>
          <p:cNvSpPr/>
          <p:nvPr/>
        </p:nvSpPr>
        <p:spPr>
          <a:xfrm rot="16200000" flipH="1">
            <a:off x="756463" y="1915622"/>
            <a:ext cx="1334105" cy="1256408"/>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 name="Oval 3"/>
          <p:cNvSpPr/>
          <p:nvPr/>
        </p:nvSpPr>
        <p:spPr>
          <a:xfrm>
            <a:off x="3184269" y="2390865"/>
            <a:ext cx="305922" cy="305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Freeform 8"/>
          <p:cNvSpPr/>
          <p:nvPr/>
        </p:nvSpPr>
        <p:spPr>
          <a:xfrm>
            <a:off x="3433313" y="2205769"/>
            <a:ext cx="922663" cy="506523"/>
          </a:xfrm>
          <a:custGeom>
            <a:avLst/>
            <a:gdLst>
              <a:gd name="connsiteX0" fmla="*/ 0 w 1121434"/>
              <a:gd name="connsiteY0" fmla="*/ 439947 h 879894"/>
              <a:gd name="connsiteX1" fmla="*/ 508958 w 1121434"/>
              <a:gd name="connsiteY1" fmla="*/ 431320 h 879894"/>
              <a:gd name="connsiteX2" fmla="*/ 638354 w 1121434"/>
              <a:gd name="connsiteY2" fmla="*/ 0 h 879894"/>
              <a:gd name="connsiteX3" fmla="*/ 810883 w 1121434"/>
              <a:gd name="connsiteY3" fmla="*/ 879894 h 879894"/>
              <a:gd name="connsiteX4" fmla="*/ 1000664 w 1121434"/>
              <a:gd name="connsiteY4" fmla="*/ 345056 h 879894"/>
              <a:gd name="connsiteX5" fmla="*/ 1121434 w 1121434"/>
              <a:gd name="connsiteY5" fmla="*/ 388188 h 879894"/>
              <a:gd name="connsiteX0" fmla="*/ 0 w 1121434"/>
              <a:gd name="connsiteY0" fmla="*/ 439947 h 879894"/>
              <a:gd name="connsiteX1" fmla="*/ 379561 w 1121434"/>
              <a:gd name="connsiteY1" fmla="*/ 448573 h 879894"/>
              <a:gd name="connsiteX2" fmla="*/ 638354 w 1121434"/>
              <a:gd name="connsiteY2" fmla="*/ 0 h 879894"/>
              <a:gd name="connsiteX3" fmla="*/ 810883 w 1121434"/>
              <a:gd name="connsiteY3" fmla="*/ 879894 h 879894"/>
              <a:gd name="connsiteX4" fmla="*/ 1000664 w 1121434"/>
              <a:gd name="connsiteY4" fmla="*/ 345056 h 879894"/>
              <a:gd name="connsiteX5" fmla="*/ 1121434 w 1121434"/>
              <a:gd name="connsiteY5" fmla="*/ 388188 h 879894"/>
              <a:gd name="connsiteX0" fmla="*/ 0 w 1121434"/>
              <a:gd name="connsiteY0" fmla="*/ 319177 h 759124"/>
              <a:gd name="connsiteX1" fmla="*/ 379561 w 1121434"/>
              <a:gd name="connsiteY1" fmla="*/ 327803 h 759124"/>
              <a:gd name="connsiteX2" fmla="*/ 569343 w 1121434"/>
              <a:gd name="connsiteY2" fmla="*/ 0 h 759124"/>
              <a:gd name="connsiteX3" fmla="*/ 810883 w 1121434"/>
              <a:gd name="connsiteY3" fmla="*/ 759124 h 759124"/>
              <a:gd name="connsiteX4" fmla="*/ 1000664 w 1121434"/>
              <a:gd name="connsiteY4" fmla="*/ 224286 h 759124"/>
              <a:gd name="connsiteX5" fmla="*/ 1121434 w 1121434"/>
              <a:gd name="connsiteY5" fmla="*/ 267418 h 759124"/>
              <a:gd name="connsiteX0" fmla="*/ 0 w 1121434"/>
              <a:gd name="connsiteY0" fmla="*/ 319592 h 759539"/>
              <a:gd name="connsiteX1" fmla="*/ 379561 w 1121434"/>
              <a:gd name="connsiteY1" fmla="*/ 328218 h 759539"/>
              <a:gd name="connsiteX2" fmla="*/ 569343 w 1121434"/>
              <a:gd name="connsiteY2" fmla="*/ 415 h 759539"/>
              <a:gd name="connsiteX3" fmla="*/ 810883 w 1121434"/>
              <a:gd name="connsiteY3" fmla="*/ 759539 h 759539"/>
              <a:gd name="connsiteX4" fmla="*/ 1000664 w 1121434"/>
              <a:gd name="connsiteY4" fmla="*/ 224701 h 759539"/>
              <a:gd name="connsiteX5" fmla="*/ 1121434 w 1121434"/>
              <a:gd name="connsiteY5" fmla="*/ 267833 h 759539"/>
              <a:gd name="connsiteX0" fmla="*/ 0 w 1121434"/>
              <a:gd name="connsiteY0" fmla="*/ 319592 h 759539"/>
              <a:gd name="connsiteX1" fmla="*/ 379561 w 1121434"/>
              <a:gd name="connsiteY1" fmla="*/ 328218 h 759539"/>
              <a:gd name="connsiteX2" fmla="*/ 569343 w 1121434"/>
              <a:gd name="connsiteY2" fmla="*/ 415 h 759539"/>
              <a:gd name="connsiteX3" fmla="*/ 810883 w 1121434"/>
              <a:gd name="connsiteY3" fmla="*/ 759539 h 759539"/>
              <a:gd name="connsiteX4" fmla="*/ 1000664 w 1121434"/>
              <a:gd name="connsiteY4" fmla="*/ 224701 h 759539"/>
              <a:gd name="connsiteX5" fmla="*/ 1121434 w 1121434"/>
              <a:gd name="connsiteY5" fmla="*/ 267833 h 759539"/>
              <a:gd name="connsiteX0" fmla="*/ 0 w 1121434"/>
              <a:gd name="connsiteY0" fmla="*/ 319226 h 759173"/>
              <a:gd name="connsiteX1" fmla="*/ 379561 w 1121434"/>
              <a:gd name="connsiteY1" fmla="*/ 327852 h 759173"/>
              <a:gd name="connsiteX2" fmla="*/ 569343 w 1121434"/>
              <a:gd name="connsiteY2" fmla="*/ 49 h 759173"/>
              <a:gd name="connsiteX3" fmla="*/ 810883 w 1121434"/>
              <a:gd name="connsiteY3" fmla="*/ 759173 h 759173"/>
              <a:gd name="connsiteX4" fmla="*/ 1000664 w 1121434"/>
              <a:gd name="connsiteY4" fmla="*/ 224335 h 759173"/>
              <a:gd name="connsiteX5" fmla="*/ 1121434 w 1121434"/>
              <a:gd name="connsiteY5" fmla="*/ 267467 h 759173"/>
              <a:gd name="connsiteX0" fmla="*/ 0 w 1121434"/>
              <a:gd name="connsiteY0" fmla="*/ 319226 h 759173"/>
              <a:gd name="connsiteX1" fmla="*/ 379561 w 1121434"/>
              <a:gd name="connsiteY1" fmla="*/ 327852 h 759173"/>
              <a:gd name="connsiteX2" fmla="*/ 569343 w 1121434"/>
              <a:gd name="connsiteY2" fmla="*/ 49 h 759173"/>
              <a:gd name="connsiteX3" fmla="*/ 810883 w 1121434"/>
              <a:gd name="connsiteY3" fmla="*/ 759173 h 759173"/>
              <a:gd name="connsiteX4" fmla="*/ 1000664 w 1121434"/>
              <a:gd name="connsiteY4" fmla="*/ 224335 h 759173"/>
              <a:gd name="connsiteX5" fmla="*/ 1121434 w 1121434"/>
              <a:gd name="connsiteY5" fmla="*/ 267467 h 759173"/>
              <a:gd name="connsiteX0" fmla="*/ 0 w 1121434"/>
              <a:gd name="connsiteY0" fmla="*/ 319226 h 759173"/>
              <a:gd name="connsiteX1" fmla="*/ 319176 w 1121434"/>
              <a:gd name="connsiteY1" fmla="*/ 327852 h 759173"/>
              <a:gd name="connsiteX2" fmla="*/ 569343 w 1121434"/>
              <a:gd name="connsiteY2" fmla="*/ 49 h 759173"/>
              <a:gd name="connsiteX3" fmla="*/ 810883 w 1121434"/>
              <a:gd name="connsiteY3" fmla="*/ 759173 h 759173"/>
              <a:gd name="connsiteX4" fmla="*/ 1000664 w 1121434"/>
              <a:gd name="connsiteY4" fmla="*/ 224335 h 759173"/>
              <a:gd name="connsiteX5" fmla="*/ 1121434 w 1121434"/>
              <a:gd name="connsiteY5" fmla="*/ 267467 h 759173"/>
              <a:gd name="connsiteX0" fmla="*/ 0 w 1121434"/>
              <a:gd name="connsiteY0" fmla="*/ 319239 h 638416"/>
              <a:gd name="connsiteX1" fmla="*/ 319176 w 1121434"/>
              <a:gd name="connsiteY1" fmla="*/ 327865 h 638416"/>
              <a:gd name="connsiteX2" fmla="*/ 569343 w 1121434"/>
              <a:gd name="connsiteY2" fmla="*/ 62 h 638416"/>
              <a:gd name="connsiteX3" fmla="*/ 785004 w 1121434"/>
              <a:gd name="connsiteY3" fmla="*/ 638416 h 638416"/>
              <a:gd name="connsiteX4" fmla="*/ 1000664 w 1121434"/>
              <a:gd name="connsiteY4" fmla="*/ 224348 h 638416"/>
              <a:gd name="connsiteX5" fmla="*/ 1121434 w 1121434"/>
              <a:gd name="connsiteY5" fmla="*/ 267480 h 638416"/>
              <a:gd name="connsiteX0" fmla="*/ 0 w 1121434"/>
              <a:gd name="connsiteY0" fmla="*/ 319218 h 638395"/>
              <a:gd name="connsiteX1" fmla="*/ 319176 w 1121434"/>
              <a:gd name="connsiteY1" fmla="*/ 327844 h 638395"/>
              <a:gd name="connsiteX2" fmla="*/ 569343 w 1121434"/>
              <a:gd name="connsiteY2" fmla="*/ 41 h 638395"/>
              <a:gd name="connsiteX3" fmla="*/ 785004 w 1121434"/>
              <a:gd name="connsiteY3" fmla="*/ 638395 h 638395"/>
              <a:gd name="connsiteX4" fmla="*/ 1000664 w 1121434"/>
              <a:gd name="connsiteY4" fmla="*/ 224327 h 638395"/>
              <a:gd name="connsiteX5" fmla="*/ 1121434 w 1121434"/>
              <a:gd name="connsiteY5" fmla="*/ 267459 h 638395"/>
              <a:gd name="connsiteX0" fmla="*/ 0 w 1121434"/>
              <a:gd name="connsiteY0" fmla="*/ 319218 h 638395"/>
              <a:gd name="connsiteX1" fmla="*/ 319176 w 1121434"/>
              <a:gd name="connsiteY1" fmla="*/ 327844 h 638395"/>
              <a:gd name="connsiteX2" fmla="*/ 569343 w 1121434"/>
              <a:gd name="connsiteY2" fmla="*/ 41 h 638395"/>
              <a:gd name="connsiteX3" fmla="*/ 785004 w 1121434"/>
              <a:gd name="connsiteY3" fmla="*/ 638395 h 638395"/>
              <a:gd name="connsiteX4" fmla="*/ 1000664 w 1121434"/>
              <a:gd name="connsiteY4" fmla="*/ 224327 h 638395"/>
              <a:gd name="connsiteX5" fmla="*/ 1121434 w 1121434"/>
              <a:gd name="connsiteY5" fmla="*/ 267459 h 638395"/>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267456 h 638429"/>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267456 h 638429"/>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267456 h 638429"/>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345094 h 638429"/>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396852 h 638429"/>
              <a:gd name="connsiteX0" fmla="*/ 0 w 1311215"/>
              <a:gd name="connsiteY0" fmla="*/ 319215 h 638429"/>
              <a:gd name="connsiteX1" fmla="*/ 319176 w 1311215"/>
              <a:gd name="connsiteY1" fmla="*/ 327841 h 638429"/>
              <a:gd name="connsiteX2" fmla="*/ 569343 w 1311215"/>
              <a:gd name="connsiteY2" fmla="*/ 38 h 638429"/>
              <a:gd name="connsiteX3" fmla="*/ 785004 w 1311215"/>
              <a:gd name="connsiteY3" fmla="*/ 638392 h 638429"/>
              <a:gd name="connsiteX4" fmla="*/ 1000664 w 1311215"/>
              <a:gd name="connsiteY4" fmla="*/ 224324 h 638429"/>
              <a:gd name="connsiteX5" fmla="*/ 1311215 w 1311215"/>
              <a:gd name="connsiteY5" fmla="*/ 388226 h 638429"/>
              <a:gd name="connsiteX0" fmla="*/ 0 w 1311215"/>
              <a:gd name="connsiteY0" fmla="*/ 319215 h 638429"/>
              <a:gd name="connsiteX1" fmla="*/ 319176 w 1311215"/>
              <a:gd name="connsiteY1" fmla="*/ 327841 h 638429"/>
              <a:gd name="connsiteX2" fmla="*/ 569343 w 1311215"/>
              <a:gd name="connsiteY2" fmla="*/ 38 h 638429"/>
              <a:gd name="connsiteX3" fmla="*/ 785004 w 1311215"/>
              <a:gd name="connsiteY3" fmla="*/ 638392 h 638429"/>
              <a:gd name="connsiteX4" fmla="*/ 1000664 w 1311215"/>
              <a:gd name="connsiteY4" fmla="*/ 224324 h 638429"/>
              <a:gd name="connsiteX5" fmla="*/ 1173193 w 1311215"/>
              <a:gd name="connsiteY5" fmla="*/ 405478 h 638429"/>
              <a:gd name="connsiteX6" fmla="*/ 1311215 w 1311215"/>
              <a:gd name="connsiteY6" fmla="*/ 388226 h 638429"/>
              <a:gd name="connsiteX0" fmla="*/ 0 w 1311215"/>
              <a:gd name="connsiteY0" fmla="*/ 319215 h 638429"/>
              <a:gd name="connsiteX1" fmla="*/ 319176 w 1311215"/>
              <a:gd name="connsiteY1" fmla="*/ 327841 h 638429"/>
              <a:gd name="connsiteX2" fmla="*/ 569343 w 1311215"/>
              <a:gd name="connsiteY2" fmla="*/ 38 h 638429"/>
              <a:gd name="connsiteX3" fmla="*/ 785004 w 1311215"/>
              <a:gd name="connsiteY3" fmla="*/ 638392 h 638429"/>
              <a:gd name="connsiteX4" fmla="*/ 1000664 w 1311215"/>
              <a:gd name="connsiteY4" fmla="*/ 224324 h 638429"/>
              <a:gd name="connsiteX5" fmla="*/ 1173193 w 1311215"/>
              <a:gd name="connsiteY5" fmla="*/ 405478 h 638429"/>
              <a:gd name="connsiteX6" fmla="*/ 1311215 w 1311215"/>
              <a:gd name="connsiteY6" fmla="*/ 388226 h 638429"/>
              <a:gd name="connsiteX0" fmla="*/ 0 w 1311215"/>
              <a:gd name="connsiteY0" fmla="*/ 319215 h 638429"/>
              <a:gd name="connsiteX1" fmla="*/ 263078 w 1311215"/>
              <a:gd name="connsiteY1" fmla="*/ 327841 h 638429"/>
              <a:gd name="connsiteX2" fmla="*/ 569343 w 1311215"/>
              <a:gd name="connsiteY2" fmla="*/ 38 h 638429"/>
              <a:gd name="connsiteX3" fmla="*/ 785004 w 1311215"/>
              <a:gd name="connsiteY3" fmla="*/ 638392 h 638429"/>
              <a:gd name="connsiteX4" fmla="*/ 1000664 w 1311215"/>
              <a:gd name="connsiteY4" fmla="*/ 224324 h 638429"/>
              <a:gd name="connsiteX5" fmla="*/ 1173193 w 1311215"/>
              <a:gd name="connsiteY5" fmla="*/ 405478 h 638429"/>
              <a:gd name="connsiteX6" fmla="*/ 1311215 w 1311215"/>
              <a:gd name="connsiteY6" fmla="*/ 388226 h 638429"/>
              <a:gd name="connsiteX0" fmla="*/ 0 w 1311215"/>
              <a:gd name="connsiteY0" fmla="*/ 327629 h 646843"/>
              <a:gd name="connsiteX1" fmla="*/ 263078 w 1311215"/>
              <a:gd name="connsiteY1" fmla="*/ 336255 h 646843"/>
              <a:gd name="connsiteX2" fmla="*/ 499220 w 1311215"/>
              <a:gd name="connsiteY2" fmla="*/ 37 h 646843"/>
              <a:gd name="connsiteX3" fmla="*/ 785004 w 1311215"/>
              <a:gd name="connsiteY3" fmla="*/ 646806 h 646843"/>
              <a:gd name="connsiteX4" fmla="*/ 1000664 w 1311215"/>
              <a:gd name="connsiteY4" fmla="*/ 232738 h 646843"/>
              <a:gd name="connsiteX5" fmla="*/ 1173193 w 1311215"/>
              <a:gd name="connsiteY5" fmla="*/ 413892 h 646843"/>
              <a:gd name="connsiteX6" fmla="*/ 1311215 w 1311215"/>
              <a:gd name="connsiteY6" fmla="*/ 396640 h 646843"/>
              <a:gd name="connsiteX0" fmla="*/ 0 w 1311215"/>
              <a:gd name="connsiteY0" fmla="*/ 327592 h 646807"/>
              <a:gd name="connsiteX1" fmla="*/ 263078 w 1311215"/>
              <a:gd name="connsiteY1" fmla="*/ 336218 h 646807"/>
              <a:gd name="connsiteX2" fmla="*/ 499220 w 1311215"/>
              <a:gd name="connsiteY2" fmla="*/ 0 h 646807"/>
              <a:gd name="connsiteX3" fmla="*/ 785004 w 1311215"/>
              <a:gd name="connsiteY3" fmla="*/ 646769 h 646807"/>
              <a:gd name="connsiteX4" fmla="*/ 1000664 w 1311215"/>
              <a:gd name="connsiteY4" fmla="*/ 232701 h 646807"/>
              <a:gd name="connsiteX5" fmla="*/ 1173193 w 1311215"/>
              <a:gd name="connsiteY5" fmla="*/ 413855 h 646807"/>
              <a:gd name="connsiteX6" fmla="*/ 1311215 w 1311215"/>
              <a:gd name="connsiteY6" fmla="*/ 396603 h 646807"/>
              <a:gd name="connsiteX0" fmla="*/ 0 w 1311215"/>
              <a:gd name="connsiteY0" fmla="*/ 327592 h 646807"/>
              <a:gd name="connsiteX1" fmla="*/ 263078 w 1311215"/>
              <a:gd name="connsiteY1" fmla="*/ 336218 h 646807"/>
              <a:gd name="connsiteX2" fmla="*/ 499220 w 1311215"/>
              <a:gd name="connsiteY2" fmla="*/ 0 h 646807"/>
              <a:gd name="connsiteX3" fmla="*/ 785004 w 1311215"/>
              <a:gd name="connsiteY3" fmla="*/ 646769 h 646807"/>
              <a:gd name="connsiteX4" fmla="*/ 1000664 w 1311215"/>
              <a:gd name="connsiteY4" fmla="*/ 232701 h 646807"/>
              <a:gd name="connsiteX5" fmla="*/ 1173193 w 1311215"/>
              <a:gd name="connsiteY5" fmla="*/ 413855 h 646807"/>
              <a:gd name="connsiteX6" fmla="*/ 1311215 w 1311215"/>
              <a:gd name="connsiteY6" fmla="*/ 396603 h 646807"/>
              <a:gd name="connsiteX0" fmla="*/ 0 w 1311215"/>
              <a:gd name="connsiteY0" fmla="*/ 327592 h 646807"/>
              <a:gd name="connsiteX1" fmla="*/ 263078 w 1311215"/>
              <a:gd name="connsiteY1" fmla="*/ 336218 h 646807"/>
              <a:gd name="connsiteX2" fmla="*/ 499220 w 1311215"/>
              <a:gd name="connsiteY2" fmla="*/ 0 h 646807"/>
              <a:gd name="connsiteX3" fmla="*/ 785004 w 1311215"/>
              <a:gd name="connsiteY3" fmla="*/ 646769 h 646807"/>
              <a:gd name="connsiteX4" fmla="*/ 1000664 w 1311215"/>
              <a:gd name="connsiteY4" fmla="*/ 232701 h 646807"/>
              <a:gd name="connsiteX5" fmla="*/ 1173193 w 1311215"/>
              <a:gd name="connsiteY5" fmla="*/ 413855 h 646807"/>
              <a:gd name="connsiteX6" fmla="*/ 1311215 w 1311215"/>
              <a:gd name="connsiteY6" fmla="*/ 396603 h 646807"/>
              <a:gd name="connsiteX0" fmla="*/ 0 w 1311215"/>
              <a:gd name="connsiteY0" fmla="*/ 327592 h 506572"/>
              <a:gd name="connsiteX1" fmla="*/ 263078 w 1311215"/>
              <a:gd name="connsiteY1" fmla="*/ 336218 h 506572"/>
              <a:gd name="connsiteX2" fmla="*/ 499220 w 1311215"/>
              <a:gd name="connsiteY2" fmla="*/ 0 h 506572"/>
              <a:gd name="connsiteX3" fmla="*/ 737320 w 1311215"/>
              <a:gd name="connsiteY3" fmla="*/ 506523 h 506572"/>
              <a:gd name="connsiteX4" fmla="*/ 1000664 w 1311215"/>
              <a:gd name="connsiteY4" fmla="*/ 232701 h 506572"/>
              <a:gd name="connsiteX5" fmla="*/ 1173193 w 1311215"/>
              <a:gd name="connsiteY5" fmla="*/ 413855 h 506572"/>
              <a:gd name="connsiteX6" fmla="*/ 1311215 w 1311215"/>
              <a:gd name="connsiteY6" fmla="*/ 396603 h 506572"/>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1000664 w 1311215"/>
              <a:gd name="connsiteY4" fmla="*/ 232701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1000664 w 1311215"/>
              <a:gd name="connsiteY4" fmla="*/ 232701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47679"/>
              <a:gd name="connsiteY0" fmla="*/ 327592 h 506523"/>
              <a:gd name="connsiteX1" fmla="*/ 263078 w 1347679"/>
              <a:gd name="connsiteY1" fmla="*/ 336218 h 506523"/>
              <a:gd name="connsiteX2" fmla="*/ 499220 w 1347679"/>
              <a:gd name="connsiteY2" fmla="*/ 0 h 506523"/>
              <a:gd name="connsiteX3" fmla="*/ 737320 w 1347679"/>
              <a:gd name="connsiteY3" fmla="*/ 506523 h 506523"/>
              <a:gd name="connsiteX4" fmla="*/ 975420 w 1347679"/>
              <a:gd name="connsiteY4" fmla="*/ 210262 h 506523"/>
              <a:gd name="connsiteX5" fmla="*/ 1133924 w 1347679"/>
              <a:gd name="connsiteY5" fmla="*/ 394221 h 506523"/>
              <a:gd name="connsiteX6" fmla="*/ 1347679 w 1347679"/>
              <a:gd name="connsiteY6" fmla="*/ 393798 h 506523"/>
              <a:gd name="connsiteX0" fmla="*/ 0 w 1347679"/>
              <a:gd name="connsiteY0" fmla="*/ 327592 h 506523"/>
              <a:gd name="connsiteX1" fmla="*/ 263078 w 1347679"/>
              <a:gd name="connsiteY1" fmla="*/ 336218 h 506523"/>
              <a:gd name="connsiteX2" fmla="*/ 499220 w 1347679"/>
              <a:gd name="connsiteY2" fmla="*/ 0 h 506523"/>
              <a:gd name="connsiteX3" fmla="*/ 737320 w 1347679"/>
              <a:gd name="connsiteY3" fmla="*/ 506523 h 506523"/>
              <a:gd name="connsiteX4" fmla="*/ 975420 w 1347679"/>
              <a:gd name="connsiteY4" fmla="*/ 210262 h 506523"/>
              <a:gd name="connsiteX5" fmla="*/ 1133924 w 1347679"/>
              <a:gd name="connsiteY5" fmla="*/ 394221 h 506523"/>
              <a:gd name="connsiteX6" fmla="*/ 1347679 w 1347679"/>
              <a:gd name="connsiteY6" fmla="*/ 393798 h 506523"/>
              <a:gd name="connsiteX0" fmla="*/ 0 w 1350484"/>
              <a:gd name="connsiteY0" fmla="*/ 327592 h 506523"/>
              <a:gd name="connsiteX1" fmla="*/ 263078 w 1350484"/>
              <a:gd name="connsiteY1" fmla="*/ 336218 h 506523"/>
              <a:gd name="connsiteX2" fmla="*/ 499220 w 1350484"/>
              <a:gd name="connsiteY2" fmla="*/ 0 h 506523"/>
              <a:gd name="connsiteX3" fmla="*/ 737320 w 1350484"/>
              <a:gd name="connsiteY3" fmla="*/ 506523 h 506523"/>
              <a:gd name="connsiteX4" fmla="*/ 975420 w 1350484"/>
              <a:gd name="connsiteY4" fmla="*/ 210262 h 506523"/>
              <a:gd name="connsiteX5" fmla="*/ 1133924 w 1350484"/>
              <a:gd name="connsiteY5" fmla="*/ 394221 h 506523"/>
              <a:gd name="connsiteX6" fmla="*/ 1350484 w 1350484"/>
              <a:gd name="connsiteY6" fmla="*/ 371358 h 506523"/>
              <a:gd name="connsiteX0" fmla="*/ 0 w 1350484"/>
              <a:gd name="connsiteY0" fmla="*/ 327592 h 506523"/>
              <a:gd name="connsiteX1" fmla="*/ 263078 w 1350484"/>
              <a:gd name="connsiteY1" fmla="*/ 336218 h 506523"/>
              <a:gd name="connsiteX2" fmla="*/ 499220 w 1350484"/>
              <a:gd name="connsiteY2" fmla="*/ 0 h 506523"/>
              <a:gd name="connsiteX3" fmla="*/ 737320 w 1350484"/>
              <a:gd name="connsiteY3" fmla="*/ 506523 h 506523"/>
              <a:gd name="connsiteX4" fmla="*/ 975420 w 1350484"/>
              <a:gd name="connsiteY4" fmla="*/ 210262 h 506523"/>
              <a:gd name="connsiteX5" fmla="*/ 1142339 w 1350484"/>
              <a:gd name="connsiteY5" fmla="*/ 363367 h 506523"/>
              <a:gd name="connsiteX6" fmla="*/ 1350484 w 1350484"/>
              <a:gd name="connsiteY6" fmla="*/ 371358 h 506523"/>
              <a:gd name="connsiteX0" fmla="*/ 0 w 1257922"/>
              <a:gd name="connsiteY0" fmla="*/ 327592 h 506523"/>
              <a:gd name="connsiteX1" fmla="*/ 263078 w 1257922"/>
              <a:gd name="connsiteY1" fmla="*/ 336218 h 506523"/>
              <a:gd name="connsiteX2" fmla="*/ 499220 w 1257922"/>
              <a:gd name="connsiteY2" fmla="*/ 0 h 506523"/>
              <a:gd name="connsiteX3" fmla="*/ 737320 w 1257922"/>
              <a:gd name="connsiteY3" fmla="*/ 506523 h 506523"/>
              <a:gd name="connsiteX4" fmla="*/ 975420 w 1257922"/>
              <a:gd name="connsiteY4" fmla="*/ 210262 h 506523"/>
              <a:gd name="connsiteX5" fmla="*/ 1142339 w 1257922"/>
              <a:gd name="connsiteY5" fmla="*/ 363367 h 506523"/>
              <a:gd name="connsiteX6" fmla="*/ 1257922 w 1257922"/>
              <a:gd name="connsiteY6" fmla="*/ 362944 h 506523"/>
              <a:gd name="connsiteX0" fmla="*/ 0 w 1257922"/>
              <a:gd name="connsiteY0" fmla="*/ 327592 h 506523"/>
              <a:gd name="connsiteX1" fmla="*/ 263078 w 1257922"/>
              <a:gd name="connsiteY1" fmla="*/ 336218 h 506523"/>
              <a:gd name="connsiteX2" fmla="*/ 499220 w 1257922"/>
              <a:gd name="connsiteY2" fmla="*/ 0 h 506523"/>
              <a:gd name="connsiteX3" fmla="*/ 737320 w 1257922"/>
              <a:gd name="connsiteY3" fmla="*/ 506523 h 506523"/>
              <a:gd name="connsiteX4" fmla="*/ 975420 w 1257922"/>
              <a:gd name="connsiteY4" fmla="*/ 210262 h 506523"/>
              <a:gd name="connsiteX5" fmla="*/ 1142339 w 1257922"/>
              <a:gd name="connsiteY5" fmla="*/ 363367 h 506523"/>
              <a:gd name="connsiteX6" fmla="*/ 1257922 w 1257922"/>
              <a:gd name="connsiteY6" fmla="*/ 362944 h 506523"/>
              <a:gd name="connsiteX0" fmla="*/ 0 w 1257922"/>
              <a:gd name="connsiteY0" fmla="*/ 327592 h 503718"/>
              <a:gd name="connsiteX1" fmla="*/ 263078 w 1257922"/>
              <a:gd name="connsiteY1" fmla="*/ 336218 h 503718"/>
              <a:gd name="connsiteX2" fmla="*/ 499220 w 1257922"/>
              <a:gd name="connsiteY2" fmla="*/ 0 h 503718"/>
              <a:gd name="connsiteX3" fmla="*/ 717686 w 1257922"/>
              <a:gd name="connsiteY3" fmla="*/ 503718 h 503718"/>
              <a:gd name="connsiteX4" fmla="*/ 975420 w 1257922"/>
              <a:gd name="connsiteY4" fmla="*/ 210262 h 503718"/>
              <a:gd name="connsiteX5" fmla="*/ 1142339 w 1257922"/>
              <a:gd name="connsiteY5" fmla="*/ 363367 h 503718"/>
              <a:gd name="connsiteX6" fmla="*/ 1257922 w 1257922"/>
              <a:gd name="connsiteY6" fmla="*/ 362944 h 503718"/>
              <a:gd name="connsiteX0" fmla="*/ 0 w 1257922"/>
              <a:gd name="connsiteY0" fmla="*/ 330397 h 506523"/>
              <a:gd name="connsiteX1" fmla="*/ 263078 w 1257922"/>
              <a:gd name="connsiteY1" fmla="*/ 339023 h 506523"/>
              <a:gd name="connsiteX2" fmla="*/ 465561 w 1257922"/>
              <a:gd name="connsiteY2" fmla="*/ 0 h 506523"/>
              <a:gd name="connsiteX3" fmla="*/ 717686 w 1257922"/>
              <a:gd name="connsiteY3" fmla="*/ 506523 h 506523"/>
              <a:gd name="connsiteX4" fmla="*/ 97542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65561 w 1257922"/>
              <a:gd name="connsiteY2" fmla="*/ 0 h 506523"/>
              <a:gd name="connsiteX3" fmla="*/ 717686 w 1257922"/>
              <a:gd name="connsiteY3" fmla="*/ 506523 h 506523"/>
              <a:gd name="connsiteX4" fmla="*/ 97542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717686 w 1257922"/>
              <a:gd name="connsiteY3" fmla="*/ 506523 h 506523"/>
              <a:gd name="connsiteX4" fmla="*/ 97542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7542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4737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47370 w 1257922"/>
              <a:gd name="connsiteY4" fmla="*/ 213067 h 506523"/>
              <a:gd name="connsiteX5" fmla="*/ 109465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47370 w 1257922"/>
              <a:gd name="connsiteY4" fmla="*/ 213067 h 506523"/>
              <a:gd name="connsiteX5" fmla="*/ 109465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47370 w 1257922"/>
              <a:gd name="connsiteY4" fmla="*/ 213067 h 506523"/>
              <a:gd name="connsiteX5" fmla="*/ 108343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36150 w 1257922"/>
              <a:gd name="connsiteY4" fmla="*/ 210262 h 506523"/>
              <a:gd name="connsiteX5" fmla="*/ 108343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27735 w 1257922"/>
              <a:gd name="connsiteY4" fmla="*/ 207457 h 506523"/>
              <a:gd name="connsiteX5" fmla="*/ 108343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78417 w 1257922"/>
              <a:gd name="connsiteY3" fmla="*/ 506523 h 506523"/>
              <a:gd name="connsiteX4" fmla="*/ 927735 w 1257922"/>
              <a:gd name="connsiteY4" fmla="*/ 207457 h 506523"/>
              <a:gd name="connsiteX5" fmla="*/ 1083436 w 1257922"/>
              <a:gd name="connsiteY5" fmla="*/ 363367 h 506523"/>
              <a:gd name="connsiteX6" fmla="*/ 1257922 w 1257922"/>
              <a:gd name="connsiteY6" fmla="*/ 365749 h 506523"/>
              <a:gd name="connsiteX0" fmla="*/ 0 w 1201824"/>
              <a:gd name="connsiteY0" fmla="*/ 330397 h 506523"/>
              <a:gd name="connsiteX1" fmla="*/ 218199 w 1201824"/>
              <a:gd name="connsiteY1" fmla="*/ 333413 h 506523"/>
              <a:gd name="connsiteX2" fmla="*/ 445927 w 1201824"/>
              <a:gd name="connsiteY2" fmla="*/ 0 h 506523"/>
              <a:gd name="connsiteX3" fmla="*/ 678417 w 1201824"/>
              <a:gd name="connsiteY3" fmla="*/ 506523 h 506523"/>
              <a:gd name="connsiteX4" fmla="*/ 927735 w 1201824"/>
              <a:gd name="connsiteY4" fmla="*/ 207457 h 506523"/>
              <a:gd name="connsiteX5" fmla="*/ 1083436 w 1201824"/>
              <a:gd name="connsiteY5" fmla="*/ 363367 h 506523"/>
              <a:gd name="connsiteX6" fmla="*/ 1201824 w 1201824"/>
              <a:gd name="connsiteY6" fmla="*/ 351724 h 506523"/>
              <a:gd name="connsiteX0" fmla="*/ 0 w 1201824"/>
              <a:gd name="connsiteY0" fmla="*/ 330397 h 506523"/>
              <a:gd name="connsiteX1" fmla="*/ 218199 w 1201824"/>
              <a:gd name="connsiteY1" fmla="*/ 333413 h 506523"/>
              <a:gd name="connsiteX2" fmla="*/ 445927 w 1201824"/>
              <a:gd name="connsiteY2" fmla="*/ 0 h 506523"/>
              <a:gd name="connsiteX3" fmla="*/ 678417 w 1201824"/>
              <a:gd name="connsiteY3" fmla="*/ 506523 h 506523"/>
              <a:gd name="connsiteX4" fmla="*/ 927735 w 1201824"/>
              <a:gd name="connsiteY4" fmla="*/ 207457 h 506523"/>
              <a:gd name="connsiteX5" fmla="*/ 1080631 w 1201824"/>
              <a:gd name="connsiteY5" fmla="*/ 349342 h 506523"/>
              <a:gd name="connsiteX6" fmla="*/ 1201824 w 1201824"/>
              <a:gd name="connsiteY6" fmla="*/ 351724 h 506523"/>
              <a:gd name="connsiteX0" fmla="*/ 0 w 1199019"/>
              <a:gd name="connsiteY0" fmla="*/ 330397 h 506523"/>
              <a:gd name="connsiteX1" fmla="*/ 218199 w 1199019"/>
              <a:gd name="connsiteY1" fmla="*/ 333413 h 506523"/>
              <a:gd name="connsiteX2" fmla="*/ 445927 w 1199019"/>
              <a:gd name="connsiteY2" fmla="*/ 0 h 506523"/>
              <a:gd name="connsiteX3" fmla="*/ 678417 w 1199019"/>
              <a:gd name="connsiteY3" fmla="*/ 506523 h 506523"/>
              <a:gd name="connsiteX4" fmla="*/ 927735 w 1199019"/>
              <a:gd name="connsiteY4" fmla="*/ 207457 h 506523"/>
              <a:gd name="connsiteX5" fmla="*/ 1080631 w 1199019"/>
              <a:gd name="connsiteY5" fmla="*/ 349342 h 506523"/>
              <a:gd name="connsiteX6" fmla="*/ 1199019 w 1199019"/>
              <a:gd name="connsiteY6" fmla="*/ 348919 h 50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019" h="506523">
                <a:moveTo>
                  <a:pt x="0" y="330397"/>
                </a:moveTo>
                <a:lnTo>
                  <a:pt x="218199" y="333413"/>
                </a:lnTo>
                <a:cubicBezTo>
                  <a:pt x="333218" y="327662"/>
                  <a:pt x="279996" y="141"/>
                  <a:pt x="445927" y="0"/>
                </a:cubicBezTo>
                <a:cubicBezTo>
                  <a:pt x="620271" y="13883"/>
                  <a:pt x="477769" y="492640"/>
                  <a:pt x="678417" y="506523"/>
                </a:cubicBezTo>
                <a:cubicBezTo>
                  <a:pt x="864406" y="500701"/>
                  <a:pt x="776887" y="212431"/>
                  <a:pt x="927735" y="207457"/>
                </a:cubicBezTo>
                <a:cubicBezTo>
                  <a:pt x="1059062" y="208092"/>
                  <a:pt x="1000824" y="344464"/>
                  <a:pt x="1080631" y="349342"/>
                </a:cubicBezTo>
                <a:cubicBezTo>
                  <a:pt x="1160438" y="354219"/>
                  <a:pt x="1139552" y="352668"/>
                  <a:pt x="1199019" y="348919"/>
                </a:cubicBezTo>
              </a:path>
            </a:pathLst>
          </a:custGeom>
          <a:ln w="635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Oval 9"/>
          <p:cNvSpPr/>
          <p:nvPr/>
        </p:nvSpPr>
        <p:spPr>
          <a:xfrm>
            <a:off x="4376448" y="2156470"/>
            <a:ext cx="797522" cy="7975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ounded Rectangle 51"/>
          <p:cNvSpPr/>
          <p:nvPr/>
        </p:nvSpPr>
        <p:spPr>
          <a:xfrm rot="5400000" flipH="1">
            <a:off x="4129992" y="2217283"/>
            <a:ext cx="652639" cy="622485"/>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3" name="Group 12"/>
          <p:cNvGrpSpPr/>
          <p:nvPr/>
        </p:nvGrpSpPr>
        <p:grpSpPr>
          <a:xfrm>
            <a:off x="5307433" y="979636"/>
            <a:ext cx="3477035" cy="1602022"/>
            <a:chOff x="197446" y="3362835"/>
            <a:chExt cx="2665851" cy="1602022"/>
          </a:xfrm>
        </p:grpSpPr>
        <p:sp>
          <p:nvSpPr>
            <p:cNvPr id="14" name="TextBox 13"/>
            <p:cNvSpPr txBox="1"/>
            <p:nvPr/>
          </p:nvSpPr>
          <p:spPr>
            <a:xfrm>
              <a:off x="197446" y="3579862"/>
              <a:ext cx="2665851" cy="1384995"/>
            </a:xfrm>
            <a:prstGeom prst="rect">
              <a:avLst/>
            </a:prstGeom>
            <a:noFill/>
          </p:spPr>
          <p:txBody>
            <a:bodyPr wrap="square" rtlCol="0">
              <a:spAutoFit/>
            </a:bodyPr>
            <a:lstStyle/>
            <a:p>
              <a:pPr algn="just"/>
              <a:r>
                <a:rPr lang="en-US" altLang="ko-KR" sz="1400" dirty="0">
                  <a:solidFill>
                    <a:schemeClr val="accent2"/>
                  </a:solidFill>
                  <a:cs typeface="Arial" pitchFamily="34" charset="0"/>
                </a:rPr>
                <a:t>This platform used as web application services and for that we use MVC software design pattern that separates an application into three components that have communication among them to complete process.</a:t>
              </a:r>
              <a:endParaRPr lang="ko-KR" altLang="en-US" sz="1400" dirty="0">
                <a:solidFill>
                  <a:schemeClr val="accent2"/>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spAutoFit/>
            </a:bodyPr>
            <a:lstStyle/>
            <a:p>
              <a:endParaRPr lang="ko-KR" altLang="en-US" sz="1200" b="1" dirty="0">
                <a:cs typeface="Arial" pitchFamily="34" charset="0"/>
              </a:endParaRPr>
            </a:p>
          </p:txBody>
        </p:sp>
      </p:grpSp>
      <p:grpSp>
        <p:nvGrpSpPr>
          <p:cNvPr id="22" name="Group 21"/>
          <p:cNvGrpSpPr/>
          <p:nvPr/>
        </p:nvGrpSpPr>
        <p:grpSpPr>
          <a:xfrm>
            <a:off x="5678827" y="3015712"/>
            <a:ext cx="2470360" cy="494026"/>
            <a:chOff x="803640" y="3362835"/>
            <a:chExt cx="2059657" cy="494026"/>
          </a:xfrm>
        </p:grpSpPr>
        <p:sp>
          <p:nvSpPr>
            <p:cNvPr id="23" name="TextBox 22"/>
            <p:cNvSpPr txBox="1"/>
            <p:nvPr/>
          </p:nvSpPr>
          <p:spPr>
            <a:xfrm>
              <a:off x="803640" y="3579862"/>
              <a:ext cx="2059657" cy="276999"/>
            </a:xfrm>
            <a:prstGeom prst="rect">
              <a:avLst/>
            </a:prstGeom>
            <a:noFill/>
          </p:spPr>
          <p:txBody>
            <a:bodyPr wrap="square" rtlCol="0">
              <a:spAutoFit/>
            </a:bodyPr>
            <a:lstStyle/>
            <a:p>
              <a:endParaRPr lang="ko-KR" altLang="en-US" sz="1200" dirty="0">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endParaRPr lang="ko-KR" altLang="en-US" sz="1200" b="1" dirty="0">
                <a:cs typeface="Arial" pitchFamily="34" charset="0"/>
              </a:endParaRPr>
            </a:p>
          </p:txBody>
        </p:sp>
      </p:grpSp>
      <p:sp>
        <p:nvSpPr>
          <p:cNvPr id="26" name="Oval 25"/>
          <p:cNvSpPr/>
          <p:nvPr/>
        </p:nvSpPr>
        <p:spPr>
          <a:xfrm>
            <a:off x="4711667" y="1256234"/>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Oval 26"/>
          <p:cNvSpPr/>
          <p:nvPr/>
        </p:nvSpPr>
        <p:spPr>
          <a:xfrm>
            <a:off x="4688606" y="2953992"/>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Donut 22"/>
          <p:cNvSpPr>
            <a:spLocks noChangeAspect="1"/>
          </p:cNvSpPr>
          <p:nvPr/>
        </p:nvSpPr>
        <p:spPr>
          <a:xfrm>
            <a:off x="2327514" y="2206693"/>
            <a:ext cx="359570" cy="18417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6" name="Donut 22">
            <a:extLst>
              <a:ext uri="{FF2B5EF4-FFF2-40B4-BE49-F238E27FC236}">
                <a16:creationId xmlns:a16="http://schemas.microsoft.com/office/drawing/2014/main" id="{FA63080F-9AA7-4D4F-A4D0-4336A8768F46}"/>
              </a:ext>
            </a:extLst>
          </p:cNvPr>
          <p:cNvSpPr>
            <a:spLocks noChangeAspect="1"/>
          </p:cNvSpPr>
          <p:nvPr/>
        </p:nvSpPr>
        <p:spPr>
          <a:xfrm>
            <a:off x="4774564" y="1406830"/>
            <a:ext cx="359570" cy="18417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Donut 22">
            <a:extLst>
              <a:ext uri="{FF2B5EF4-FFF2-40B4-BE49-F238E27FC236}">
                <a16:creationId xmlns:a16="http://schemas.microsoft.com/office/drawing/2014/main" id="{D7BFBBAD-3C80-4909-8580-9D9C06BEED84}"/>
              </a:ext>
            </a:extLst>
          </p:cNvPr>
          <p:cNvSpPr>
            <a:spLocks noChangeAspect="1"/>
          </p:cNvSpPr>
          <p:nvPr/>
        </p:nvSpPr>
        <p:spPr>
          <a:xfrm>
            <a:off x="4742995" y="3104588"/>
            <a:ext cx="359570" cy="18417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9" name="TextBox 38">
            <a:extLst>
              <a:ext uri="{FF2B5EF4-FFF2-40B4-BE49-F238E27FC236}">
                <a16:creationId xmlns:a16="http://schemas.microsoft.com/office/drawing/2014/main" id="{2F4F9387-899E-4BF6-97FE-F5FAB356EE11}"/>
              </a:ext>
            </a:extLst>
          </p:cNvPr>
          <p:cNvSpPr txBox="1"/>
          <p:nvPr/>
        </p:nvSpPr>
        <p:spPr>
          <a:xfrm>
            <a:off x="5204133" y="2854845"/>
            <a:ext cx="3958743" cy="954107"/>
          </a:xfrm>
          <a:prstGeom prst="rect">
            <a:avLst/>
          </a:prstGeom>
          <a:noFill/>
        </p:spPr>
        <p:txBody>
          <a:bodyPr wrap="square">
            <a:spAutoFit/>
          </a:bodyPr>
          <a:lstStyle/>
          <a:p>
            <a:pPr algn="just"/>
            <a:r>
              <a:rPr lang="en-US" sz="1400" b="0" i="0" dirty="0">
                <a:solidFill>
                  <a:schemeClr val="accent2"/>
                </a:solidFill>
                <a:effectLst/>
                <a:latin typeface="Arial" panose="020B0604020202020204" pitchFamily="34" charset="0"/>
              </a:rPr>
              <a:t>In the MVC when we built the system as back-end and front-end that divide the view into external part it represents the same client/server architecture.</a:t>
            </a:r>
            <a:endParaRPr lang="ru-UA" sz="1400" dirty="0">
              <a:solidFill>
                <a:schemeClr val="accent2"/>
              </a:solidFill>
            </a:endParaRPr>
          </a:p>
        </p:txBody>
      </p:sp>
    </p:spTree>
    <p:extLst>
      <p:ext uri="{BB962C8B-B14F-4D97-AF65-F5344CB8AC3E}">
        <p14:creationId xmlns:p14="http://schemas.microsoft.com/office/powerpoint/2010/main" val="126221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C60A7C78-7AF7-4798-92FE-2F30DCBE2B75}"/>
              </a:ext>
            </a:extLst>
          </p:cNvPr>
          <p:cNvSpPr>
            <a:spLocks noGrp="1"/>
          </p:cNvSpPr>
          <p:nvPr>
            <p:ph type="body" sz="quarter" idx="10"/>
          </p:nvPr>
        </p:nvSpPr>
        <p:spPr/>
        <p:txBody>
          <a:bodyPr/>
          <a:lstStyle/>
          <a:p>
            <a:r>
              <a:rPr lang="en-US" b="0" i="0" dirty="0">
                <a:effectLst/>
                <a:latin typeface="Arial" panose="020B0604020202020204" pitchFamily="34" charset="0"/>
              </a:rPr>
              <a:t>MVC as Client/Server Diagram</a:t>
            </a:r>
            <a:endParaRPr lang="ru-UA" dirty="0"/>
          </a:p>
        </p:txBody>
      </p:sp>
      <p:pic>
        <p:nvPicPr>
          <p:cNvPr id="5" name="Рисунок 4">
            <a:extLst>
              <a:ext uri="{FF2B5EF4-FFF2-40B4-BE49-F238E27FC236}">
                <a16:creationId xmlns:a16="http://schemas.microsoft.com/office/drawing/2014/main" id="{4ECC48D1-356B-43D9-9A3B-9DCFBF3FB06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907704" y="771550"/>
            <a:ext cx="5254854" cy="4072511"/>
          </a:xfrm>
          <a:prstGeom prst="rect">
            <a:avLst/>
          </a:prstGeom>
        </p:spPr>
      </p:pic>
    </p:spTree>
    <p:extLst>
      <p:ext uri="{BB962C8B-B14F-4D97-AF65-F5344CB8AC3E}">
        <p14:creationId xmlns:p14="http://schemas.microsoft.com/office/powerpoint/2010/main" val="2373352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BB4133DF-B966-46AC-9688-97D53032960D}"/>
              </a:ext>
            </a:extLst>
          </p:cNvPr>
          <p:cNvPicPr>
            <a:picLocks noGrp="1" noChangeAspect="1"/>
          </p:cNvPicPr>
          <p:nvPr>
            <p:ph type="pic"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9806" b="9806"/>
          <a:stretch>
            <a:fillRect/>
          </a:stretch>
        </p:blipFill>
        <p:spPr>
          <a:xfrm>
            <a:off x="1259632" y="699542"/>
            <a:ext cx="7128792" cy="4009946"/>
          </a:xfrm>
        </p:spPr>
      </p:pic>
      <p:sp>
        <p:nvSpPr>
          <p:cNvPr id="5" name="TextBox 4">
            <a:extLst>
              <a:ext uri="{FF2B5EF4-FFF2-40B4-BE49-F238E27FC236}">
                <a16:creationId xmlns:a16="http://schemas.microsoft.com/office/drawing/2014/main" id="{F2391ED3-0FA5-4947-ACD9-A495A799E57D}"/>
              </a:ext>
            </a:extLst>
          </p:cNvPr>
          <p:cNvSpPr txBox="1"/>
          <p:nvPr/>
        </p:nvSpPr>
        <p:spPr>
          <a:xfrm>
            <a:off x="323528" y="51470"/>
            <a:ext cx="3384376" cy="369332"/>
          </a:xfrm>
          <a:prstGeom prst="rect">
            <a:avLst/>
          </a:prstGeom>
          <a:noFill/>
        </p:spPr>
        <p:txBody>
          <a:bodyPr wrap="square" rtlCol="0">
            <a:spAutoFit/>
          </a:bodyPr>
          <a:lstStyle/>
          <a:p>
            <a:r>
              <a:rPr lang="en-US" dirty="0">
                <a:solidFill>
                  <a:schemeClr val="accent2"/>
                </a:solidFill>
              </a:rPr>
              <a:t>Use case Diagram</a:t>
            </a:r>
            <a:endParaRPr lang="ru-UA" dirty="0">
              <a:solidFill>
                <a:schemeClr val="accent2"/>
              </a:solidFill>
            </a:endParaRPr>
          </a:p>
        </p:txBody>
      </p:sp>
      <p:sp>
        <p:nvSpPr>
          <p:cNvPr id="23" name="Donut 22">
            <a:extLst>
              <a:ext uri="{FF2B5EF4-FFF2-40B4-BE49-F238E27FC236}">
                <a16:creationId xmlns:a16="http://schemas.microsoft.com/office/drawing/2014/main" id="{2AAAC41D-EC98-4880-91B0-B5714CC42C18}"/>
              </a:ext>
            </a:extLst>
          </p:cNvPr>
          <p:cNvSpPr>
            <a:spLocks noChangeAspect="1"/>
          </p:cNvSpPr>
          <p:nvPr/>
        </p:nvSpPr>
        <p:spPr>
          <a:xfrm>
            <a:off x="2411760" y="143940"/>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82880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1"/>
                </a:solidFill>
              </a:rPr>
              <a:t>Implementation tools</a:t>
            </a:r>
          </a:p>
        </p:txBody>
      </p:sp>
      <p:sp>
        <p:nvSpPr>
          <p:cNvPr id="12" name="TextBox 11"/>
          <p:cNvSpPr txBox="1"/>
          <p:nvPr/>
        </p:nvSpPr>
        <p:spPr>
          <a:xfrm>
            <a:off x="3567878" y="2703009"/>
            <a:ext cx="1944216" cy="584775"/>
          </a:xfrm>
          <a:prstGeom prst="rect">
            <a:avLst/>
          </a:prstGeom>
          <a:noFill/>
        </p:spPr>
        <p:txBody>
          <a:bodyPr wrap="square" rtlCol="0">
            <a:spAutoFit/>
          </a:bodyPr>
          <a:lstStyle/>
          <a:p>
            <a:pPr algn="ctr"/>
            <a:r>
              <a:rPr lang="en-US" sz="1600" b="0" i="0" dirty="0">
                <a:solidFill>
                  <a:schemeClr val="accent2"/>
                </a:solidFill>
                <a:effectLst/>
                <a:latin typeface="Arial" panose="020B0604020202020204" pitchFamily="34" charset="0"/>
              </a:rPr>
              <a:t>System Technology</a:t>
            </a:r>
          </a:p>
          <a:p>
            <a:pPr algn="ctr"/>
            <a:r>
              <a:rPr lang="en-US" sz="1600" b="0" i="0" dirty="0">
                <a:solidFill>
                  <a:schemeClr val="accent2"/>
                </a:solidFill>
                <a:effectLst/>
                <a:latin typeface="Arial" panose="020B0604020202020204" pitchFamily="34" charset="0"/>
              </a:rPr>
              <a:t> Framework</a:t>
            </a:r>
            <a:endParaRPr lang="en-US" altLang="ko-KR" sz="1600" dirty="0">
              <a:solidFill>
                <a:schemeClr val="accent2"/>
              </a:solidFill>
              <a:cs typeface="Arial" pitchFamily="34" charset="0"/>
            </a:endParaRPr>
          </a:p>
        </p:txBody>
      </p:sp>
      <p:pic>
        <p:nvPicPr>
          <p:cNvPr id="10" name="Рисунок 9">
            <a:extLst>
              <a:ext uri="{FF2B5EF4-FFF2-40B4-BE49-F238E27FC236}">
                <a16:creationId xmlns:a16="http://schemas.microsoft.com/office/drawing/2014/main" id="{EC9549D0-BA03-4555-9D2F-0E67AFA98729}"/>
              </a:ext>
            </a:extLst>
          </p:cNvPr>
          <p:cNvPicPr>
            <a:picLocks noGrp="1" noChangeAspect="1"/>
          </p:cNvPicPr>
          <p:nvPr>
            <p:ph type="pic" idx="14"/>
          </p:nvPr>
        </p:nvPicPr>
        <p:blipFill>
          <a:blip r:embed="rId2" cstate="print">
            <a:extLst>
              <a:ext uri="{28A0092B-C50C-407E-A947-70E740481C1C}">
                <a14:useLocalDpi xmlns:a14="http://schemas.microsoft.com/office/drawing/2010/main" val="0"/>
              </a:ext>
            </a:extLst>
          </a:blip>
          <a:srcRect l="8356" r="8356"/>
          <a:stretch>
            <a:fillRect/>
          </a:stretch>
        </p:blipFill>
        <p:spPr/>
      </p:pic>
      <p:pic>
        <p:nvPicPr>
          <p:cNvPr id="14" name="Рисунок 13" descr="Изображение выглядит как текст, визитка, коллекция картинок&#10;&#10;Автоматически созданное описание">
            <a:extLst>
              <a:ext uri="{FF2B5EF4-FFF2-40B4-BE49-F238E27FC236}">
                <a16:creationId xmlns:a16="http://schemas.microsoft.com/office/drawing/2014/main" id="{E15FCAC2-90A5-48B2-A4DA-E715D3F2C3C2}"/>
              </a:ext>
            </a:extLst>
          </p:cNvPr>
          <p:cNvPicPr>
            <a:picLocks noGrp="1" noChangeAspect="1"/>
          </p:cNvPicPr>
          <p:nvPr>
            <p:ph type="pic" idx="16"/>
          </p:nvPr>
        </p:nvPicPr>
        <p:blipFill>
          <a:blip r:embed="rId3">
            <a:extLst>
              <a:ext uri="{28A0092B-C50C-407E-A947-70E740481C1C}">
                <a14:useLocalDpi xmlns:a14="http://schemas.microsoft.com/office/drawing/2010/main" val="0"/>
              </a:ext>
            </a:extLst>
          </a:blip>
          <a:srcRect l="8356" r="8356"/>
          <a:stretch>
            <a:fillRect/>
          </a:stretch>
        </p:blipFill>
        <p:spPr/>
      </p:pic>
      <p:pic>
        <p:nvPicPr>
          <p:cNvPr id="26" name="Рисунок 25">
            <a:extLst>
              <a:ext uri="{FF2B5EF4-FFF2-40B4-BE49-F238E27FC236}">
                <a16:creationId xmlns:a16="http://schemas.microsoft.com/office/drawing/2014/main" id="{073A2982-BF1C-469E-BF01-2C7DF3FEA9BA}"/>
              </a:ext>
            </a:extLst>
          </p:cNvPr>
          <p:cNvPicPr>
            <a:picLocks noGrp="1" noChangeAspect="1"/>
          </p:cNvPicPr>
          <p:nvPr>
            <p:ph type="pic" idx="17"/>
          </p:nvPr>
        </p:nvPicPr>
        <p:blipFill>
          <a:blip r:embed="rId4">
            <a:extLst>
              <a:ext uri="{28A0092B-C50C-407E-A947-70E740481C1C}">
                <a14:useLocalDpi xmlns:a14="http://schemas.microsoft.com/office/drawing/2010/main" val="0"/>
              </a:ext>
            </a:extLst>
          </a:blip>
          <a:srcRect l="8318" r="8318"/>
          <a:stretch>
            <a:fillRect/>
          </a:stretch>
        </p:blipFill>
        <p:spPr/>
      </p:pic>
      <p:pic>
        <p:nvPicPr>
          <p:cNvPr id="30" name="Рисунок 29" descr="Изображение выглядит как векторная графика&#10;&#10;Автоматически созданное описание">
            <a:extLst>
              <a:ext uri="{FF2B5EF4-FFF2-40B4-BE49-F238E27FC236}">
                <a16:creationId xmlns:a16="http://schemas.microsoft.com/office/drawing/2014/main" id="{ACA735DC-CED5-4384-A480-580E06257E03}"/>
              </a:ext>
            </a:extLst>
          </p:cNvPr>
          <p:cNvPicPr>
            <a:picLocks noGrp="1" noChangeAspect="1"/>
          </p:cNvPicPr>
          <p:nvPr>
            <p:ph type="pic" idx="19"/>
          </p:nvPr>
        </p:nvPicPr>
        <p:blipFill>
          <a:blip r:embed="rId5">
            <a:extLst>
              <a:ext uri="{28A0092B-C50C-407E-A947-70E740481C1C}">
                <a14:useLocalDpi xmlns:a14="http://schemas.microsoft.com/office/drawing/2010/main" val="0"/>
              </a:ext>
            </a:extLst>
          </a:blip>
          <a:srcRect l="8318" r="8318"/>
          <a:stretch>
            <a:fillRect/>
          </a:stretch>
        </p:blipFill>
        <p:spPr/>
      </p:pic>
      <p:pic>
        <p:nvPicPr>
          <p:cNvPr id="28" name="Рисунок 27">
            <a:extLst>
              <a:ext uri="{FF2B5EF4-FFF2-40B4-BE49-F238E27FC236}">
                <a16:creationId xmlns:a16="http://schemas.microsoft.com/office/drawing/2014/main" id="{12034AD9-D1AD-466C-B644-B768C2BDE0E5}"/>
              </a:ext>
            </a:extLst>
          </p:cNvPr>
          <p:cNvPicPr>
            <a:picLocks noGrp="1" noChangeAspect="1"/>
          </p:cNvPicPr>
          <p:nvPr>
            <p:ph type="pic" idx="18"/>
          </p:nvPr>
        </p:nvPicPr>
        <p:blipFill>
          <a:blip r:embed="rId6">
            <a:extLst>
              <a:ext uri="{28A0092B-C50C-407E-A947-70E740481C1C}">
                <a14:useLocalDpi xmlns:a14="http://schemas.microsoft.com/office/drawing/2010/main" val="0"/>
              </a:ext>
            </a:extLst>
          </a:blip>
          <a:srcRect l="8356" r="8356"/>
          <a:stretch>
            <a:fillRect/>
          </a:stretch>
        </p:blipFill>
        <p:spPr/>
      </p:pic>
      <p:pic>
        <p:nvPicPr>
          <p:cNvPr id="32" name="Рисунок 31">
            <a:extLst>
              <a:ext uri="{FF2B5EF4-FFF2-40B4-BE49-F238E27FC236}">
                <a16:creationId xmlns:a16="http://schemas.microsoft.com/office/drawing/2014/main" id="{C2DEE6D1-644E-4CD8-82C4-18E0BFDD081D}"/>
              </a:ext>
            </a:extLst>
          </p:cNvPr>
          <p:cNvPicPr>
            <a:picLocks noGrp="1" noChangeAspect="1"/>
          </p:cNvPicPr>
          <p:nvPr>
            <p:ph type="pic" idx="20"/>
          </p:nvPr>
        </p:nvPicPr>
        <p:blipFill>
          <a:blip r:embed="rId7" cstate="print">
            <a:extLst>
              <a:ext uri="{28A0092B-C50C-407E-A947-70E740481C1C}">
                <a14:useLocalDpi xmlns:a14="http://schemas.microsoft.com/office/drawing/2010/main" val="0"/>
              </a:ext>
            </a:extLst>
          </a:blip>
          <a:srcRect l="24523" r="24523"/>
          <a:stretch>
            <a:fillRect/>
          </a:stretch>
        </p:blipFill>
        <p:spPr/>
      </p:pic>
      <p:pic>
        <p:nvPicPr>
          <p:cNvPr id="34" name="Рисунок 33">
            <a:extLst>
              <a:ext uri="{FF2B5EF4-FFF2-40B4-BE49-F238E27FC236}">
                <a16:creationId xmlns:a16="http://schemas.microsoft.com/office/drawing/2014/main" id="{777624BA-F269-4356-A8CB-E317DBB38B2E}"/>
              </a:ext>
            </a:extLst>
          </p:cNvPr>
          <p:cNvPicPr>
            <a:picLocks noGrp="1" noChangeAspect="1"/>
          </p:cNvPicPr>
          <p:nvPr>
            <p:ph type="pic" idx="21"/>
          </p:nvPr>
        </p:nvPicPr>
        <p:blipFill>
          <a:blip r:embed="rId8" cstate="print">
            <a:extLst>
              <a:ext uri="{28A0092B-C50C-407E-A947-70E740481C1C}">
                <a14:useLocalDpi xmlns:a14="http://schemas.microsoft.com/office/drawing/2010/main" val="0"/>
              </a:ext>
            </a:extLst>
          </a:blip>
          <a:srcRect l="8272" r="8272"/>
          <a:stretch>
            <a:fillRect/>
          </a:stretch>
        </p:blipFill>
        <p:spPr/>
      </p:pic>
      <p:pic>
        <p:nvPicPr>
          <p:cNvPr id="24" name="Рисунок 23">
            <a:extLst>
              <a:ext uri="{FF2B5EF4-FFF2-40B4-BE49-F238E27FC236}">
                <a16:creationId xmlns:a16="http://schemas.microsoft.com/office/drawing/2014/main" id="{EE15F300-5BDA-4F48-8D0B-8FC6C7F03F06}"/>
              </a:ext>
            </a:extLst>
          </p:cNvPr>
          <p:cNvPicPr>
            <a:picLocks noGrp="1" noChangeAspect="1"/>
          </p:cNvPicPr>
          <p:nvPr>
            <p:ph type="pic" idx="15"/>
          </p:nvPr>
        </p:nvPicPr>
        <p:blipFill>
          <a:blip r:embed="rId9">
            <a:extLst>
              <a:ext uri="{28A0092B-C50C-407E-A947-70E740481C1C}">
                <a14:useLocalDpi xmlns:a14="http://schemas.microsoft.com/office/drawing/2010/main" val="0"/>
              </a:ext>
            </a:extLst>
          </a:blip>
          <a:srcRect l="8318" r="8318"/>
          <a:stretch>
            <a:fillRect/>
          </a:stretch>
        </p:blipFill>
        <p:spPr/>
      </p:pic>
    </p:spTree>
    <p:extLst>
      <p:ext uri="{BB962C8B-B14F-4D97-AF65-F5344CB8AC3E}">
        <p14:creationId xmlns:p14="http://schemas.microsoft.com/office/powerpoint/2010/main" val="2183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a:off x="0" y="0"/>
            <a:ext cx="9144000" cy="51435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Placeholder 4"/>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76" t="19060" r="6001" b="11309"/>
          <a:stretch/>
        </p:blipFill>
        <p:spPr/>
      </p:pic>
      <p:sp>
        <p:nvSpPr>
          <p:cNvPr id="2" name="Text Placeholder 1"/>
          <p:cNvSpPr>
            <a:spLocks noGrp="1"/>
          </p:cNvSpPr>
          <p:nvPr>
            <p:ph type="body" sz="quarter" idx="10"/>
          </p:nvPr>
        </p:nvSpPr>
        <p:spPr/>
        <p:txBody>
          <a:bodyPr/>
          <a:lstStyle/>
          <a:p>
            <a:r>
              <a:rPr lang="en-US" altLang="ko-KR" dirty="0">
                <a:solidFill>
                  <a:schemeClr val="accent2"/>
                </a:solidFill>
              </a:rPr>
              <a:t>Thank you</a:t>
            </a:r>
            <a:endParaRPr lang="ko-KR" altLang="en-US" dirty="0">
              <a:solidFill>
                <a:schemeClr val="accent2"/>
              </a:solidFill>
            </a:endParaRPr>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067944" y="267494"/>
            <a:ext cx="5076056"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3600" dirty="0">
              <a:solidFill>
                <a:schemeClr val="accent2"/>
              </a:solidFill>
              <a:cs typeface="Arial" pitchFamily="34" charset="0"/>
            </a:endParaRPr>
          </a:p>
        </p:txBody>
      </p:sp>
      <p:grpSp>
        <p:nvGrpSpPr>
          <p:cNvPr id="2" name="Group 1"/>
          <p:cNvGrpSpPr/>
          <p:nvPr/>
        </p:nvGrpSpPr>
        <p:grpSpPr>
          <a:xfrm>
            <a:off x="5158881" y="1260550"/>
            <a:ext cx="3589583" cy="576262"/>
            <a:chOff x="5014865" y="1008782"/>
            <a:chExt cx="5697537" cy="576262"/>
          </a:xfrm>
        </p:grpSpPr>
        <p:sp>
          <p:nvSpPr>
            <p:cNvPr id="13" name="AutoShape 92"/>
            <p:cNvSpPr>
              <a:spLocks noChangeArrowheads="1"/>
            </p:cNvSpPr>
            <p:nvPr/>
          </p:nvSpPr>
          <p:spPr bwMode="auto">
            <a:xfrm flipH="1">
              <a:off x="5014865" y="1008782"/>
              <a:ext cx="5697537" cy="576262"/>
            </a:xfrm>
            <a:prstGeom prst="roundRect">
              <a:avLst>
                <a:gd name="adj" fmla="val 50000"/>
              </a:avLst>
            </a:prstGeom>
            <a:solidFill>
              <a:schemeClr val="accent2"/>
            </a:solidFill>
            <a:ln>
              <a:headEnd/>
              <a:tailEnd/>
            </a:ln>
            <a:effectLst>
              <a:outerShdw blurRad="76200" dist="2032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75000"/>
                    <a:lumOff val="25000"/>
                  </a:schemeClr>
                </a:solidFill>
                <a:cs typeface="Arial" pitchFamily="34" charset="0"/>
              </a:endParaRPr>
            </a:p>
          </p:txBody>
        </p:sp>
        <p:sp>
          <p:nvSpPr>
            <p:cNvPr id="14" name="AutoShape 92"/>
            <p:cNvSpPr>
              <a:spLocks noChangeArrowheads="1"/>
            </p:cNvSpPr>
            <p:nvPr/>
          </p:nvSpPr>
          <p:spPr bwMode="auto">
            <a:xfrm flipH="1">
              <a:off x="5162502" y="1059582"/>
              <a:ext cx="5397500" cy="474662"/>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75000"/>
                    <a:lumOff val="25000"/>
                  </a:schemeClr>
                </a:solidFill>
                <a:cs typeface="Arial" pitchFamily="34" charset="0"/>
              </a:endParaRPr>
            </a:p>
          </p:txBody>
        </p:sp>
      </p:grpSp>
      <p:sp>
        <p:nvSpPr>
          <p:cNvPr id="15" name="직사각형 55"/>
          <p:cNvSpPr/>
          <p:nvPr/>
        </p:nvSpPr>
        <p:spPr>
          <a:xfrm>
            <a:off x="5482731" y="1410182"/>
            <a:ext cx="1542410"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auto">
              <a:spcBef>
                <a:spcPts val="0"/>
              </a:spcBef>
              <a:spcAft>
                <a:spcPts val="0"/>
              </a:spcAft>
              <a:defRPr/>
            </a:pPr>
            <a:r>
              <a:rPr kumimoji="0" lang="en-US" altLang="ko-KR" sz="1200" dirty="0">
                <a:solidFill>
                  <a:schemeClr val="tx1">
                    <a:lumMod val="75000"/>
                    <a:lumOff val="25000"/>
                  </a:schemeClr>
                </a:solidFill>
                <a:cs typeface="Arial" pitchFamily="34" charset="0"/>
              </a:rPr>
              <a:t>Problem Statement </a:t>
            </a:r>
            <a:endParaRPr kumimoji="0" lang="ko-KR" altLang="en-US" sz="1200" dirty="0">
              <a:solidFill>
                <a:schemeClr val="tx1">
                  <a:lumMod val="75000"/>
                  <a:lumOff val="25000"/>
                </a:schemeClr>
              </a:solidFill>
              <a:cs typeface="Arial" pitchFamily="34" charset="0"/>
            </a:endParaRPr>
          </a:p>
        </p:txBody>
      </p:sp>
      <p:sp>
        <p:nvSpPr>
          <p:cNvPr id="16" name="타원 64"/>
          <p:cNvSpPr/>
          <p:nvPr/>
        </p:nvSpPr>
        <p:spPr>
          <a:xfrm>
            <a:off x="4460207" y="1231975"/>
            <a:ext cx="601821" cy="604837"/>
          </a:xfrm>
          <a:prstGeom prst="ellipse">
            <a:avLst/>
          </a:prstGeom>
          <a:solidFill>
            <a:schemeClr val="accent2"/>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cs typeface="Arial" pitchFamily="34" charset="0"/>
            </a:endParaRPr>
          </a:p>
        </p:txBody>
      </p:sp>
      <p:sp>
        <p:nvSpPr>
          <p:cNvPr id="17" name="TextBox 16"/>
          <p:cNvSpPr txBox="1"/>
          <p:nvPr/>
        </p:nvSpPr>
        <p:spPr>
          <a:xfrm>
            <a:off x="4556815" y="1303561"/>
            <a:ext cx="40860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1</a:t>
            </a:r>
            <a:endParaRPr lang="ko-KR" altLang="en-US" sz="2400" b="1" dirty="0">
              <a:solidFill>
                <a:schemeClr val="bg1"/>
              </a:solidFill>
              <a:cs typeface="Arial" pitchFamily="34" charset="0"/>
            </a:endParaRPr>
          </a:p>
        </p:txBody>
      </p:sp>
      <p:grpSp>
        <p:nvGrpSpPr>
          <p:cNvPr id="18" name="Group 17"/>
          <p:cNvGrpSpPr/>
          <p:nvPr/>
        </p:nvGrpSpPr>
        <p:grpSpPr>
          <a:xfrm>
            <a:off x="5158881" y="2196654"/>
            <a:ext cx="3589583" cy="576262"/>
            <a:chOff x="5014865" y="1008782"/>
            <a:chExt cx="5697537" cy="576262"/>
          </a:xfrm>
        </p:grpSpPr>
        <p:sp>
          <p:nvSpPr>
            <p:cNvPr id="19" name="AutoShape 92"/>
            <p:cNvSpPr>
              <a:spLocks noChangeArrowheads="1"/>
            </p:cNvSpPr>
            <p:nvPr/>
          </p:nvSpPr>
          <p:spPr bwMode="auto">
            <a:xfrm flipH="1">
              <a:off x="5014865" y="1008782"/>
              <a:ext cx="5697537" cy="576262"/>
            </a:xfrm>
            <a:prstGeom prst="roundRect">
              <a:avLst>
                <a:gd name="adj" fmla="val 50000"/>
              </a:avLst>
            </a:prstGeom>
            <a:solidFill>
              <a:schemeClr val="accent4"/>
            </a:solidFill>
            <a:ln>
              <a:headEnd/>
              <a:tailEnd/>
            </a:ln>
            <a:effectLst>
              <a:outerShdw blurRad="76200" dist="2032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75000"/>
                    <a:lumOff val="25000"/>
                  </a:schemeClr>
                </a:solidFill>
                <a:cs typeface="Arial" pitchFamily="34" charset="0"/>
              </a:endParaRPr>
            </a:p>
          </p:txBody>
        </p:sp>
        <p:sp>
          <p:nvSpPr>
            <p:cNvPr id="20" name="AutoShape 92"/>
            <p:cNvSpPr>
              <a:spLocks noChangeArrowheads="1"/>
            </p:cNvSpPr>
            <p:nvPr/>
          </p:nvSpPr>
          <p:spPr bwMode="auto">
            <a:xfrm flipH="1">
              <a:off x="5162502" y="1059582"/>
              <a:ext cx="5397500" cy="474662"/>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75000"/>
                    <a:lumOff val="25000"/>
                  </a:schemeClr>
                </a:solidFill>
                <a:cs typeface="Arial" pitchFamily="34" charset="0"/>
              </a:endParaRPr>
            </a:p>
          </p:txBody>
        </p:sp>
      </p:grpSp>
      <p:sp>
        <p:nvSpPr>
          <p:cNvPr id="21" name="직사각형 55"/>
          <p:cNvSpPr/>
          <p:nvPr/>
        </p:nvSpPr>
        <p:spPr>
          <a:xfrm>
            <a:off x="5512798" y="2346286"/>
            <a:ext cx="2291012"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auto">
              <a:spcBef>
                <a:spcPts val="0"/>
              </a:spcBef>
              <a:spcAft>
                <a:spcPts val="0"/>
              </a:spcAft>
              <a:defRPr/>
            </a:pPr>
            <a:r>
              <a:rPr lang="en-US" altLang="ko-KR" sz="1200" dirty="0">
                <a:solidFill>
                  <a:schemeClr val="tx1">
                    <a:lumMod val="75000"/>
                    <a:lumOff val="25000"/>
                  </a:schemeClr>
                </a:solidFill>
                <a:cs typeface="Arial" pitchFamily="34" charset="0"/>
              </a:rPr>
              <a:t>General and Specific Objective</a:t>
            </a:r>
            <a:endParaRPr kumimoji="0" lang="ko-KR" altLang="en-US" sz="1200" dirty="0">
              <a:solidFill>
                <a:schemeClr val="tx1">
                  <a:lumMod val="75000"/>
                  <a:lumOff val="25000"/>
                </a:schemeClr>
              </a:solidFill>
              <a:cs typeface="Arial" pitchFamily="34" charset="0"/>
            </a:endParaRPr>
          </a:p>
        </p:txBody>
      </p:sp>
      <p:sp>
        <p:nvSpPr>
          <p:cNvPr id="22" name="타원 64"/>
          <p:cNvSpPr/>
          <p:nvPr/>
        </p:nvSpPr>
        <p:spPr>
          <a:xfrm>
            <a:off x="4460207" y="2168079"/>
            <a:ext cx="601821" cy="604837"/>
          </a:xfrm>
          <a:prstGeom prst="ellipse">
            <a:avLst/>
          </a:prstGeom>
          <a:solidFill>
            <a:schemeClr val="accent4"/>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cs typeface="Arial" pitchFamily="34" charset="0"/>
            </a:endParaRPr>
          </a:p>
        </p:txBody>
      </p:sp>
      <p:sp>
        <p:nvSpPr>
          <p:cNvPr id="23" name="TextBox 22"/>
          <p:cNvSpPr txBox="1"/>
          <p:nvPr/>
        </p:nvSpPr>
        <p:spPr>
          <a:xfrm>
            <a:off x="4556815" y="2239665"/>
            <a:ext cx="40860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a:t>
            </a:r>
            <a:endParaRPr lang="ko-KR" altLang="en-US" sz="2400" b="1" dirty="0">
              <a:solidFill>
                <a:schemeClr val="bg1"/>
              </a:solidFill>
              <a:cs typeface="Arial" pitchFamily="34" charset="0"/>
            </a:endParaRPr>
          </a:p>
        </p:txBody>
      </p:sp>
      <p:grpSp>
        <p:nvGrpSpPr>
          <p:cNvPr id="24" name="Group 23"/>
          <p:cNvGrpSpPr/>
          <p:nvPr/>
        </p:nvGrpSpPr>
        <p:grpSpPr>
          <a:xfrm>
            <a:off x="5158881" y="3132758"/>
            <a:ext cx="3589583" cy="576262"/>
            <a:chOff x="5014865" y="1008782"/>
            <a:chExt cx="5697537" cy="576262"/>
          </a:xfrm>
        </p:grpSpPr>
        <p:sp>
          <p:nvSpPr>
            <p:cNvPr id="25" name="AutoShape 92"/>
            <p:cNvSpPr>
              <a:spLocks noChangeArrowheads="1"/>
            </p:cNvSpPr>
            <p:nvPr/>
          </p:nvSpPr>
          <p:spPr bwMode="auto">
            <a:xfrm flipH="1">
              <a:off x="5014865" y="1008782"/>
              <a:ext cx="5697537" cy="576262"/>
            </a:xfrm>
            <a:prstGeom prst="roundRect">
              <a:avLst>
                <a:gd name="adj" fmla="val 50000"/>
              </a:avLst>
            </a:prstGeom>
            <a:solidFill>
              <a:schemeClr val="accent2"/>
            </a:solidFill>
            <a:ln>
              <a:headEnd/>
              <a:tailEnd/>
            </a:ln>
            <a:effectLst>
              <a:outerShdw blurRad="76200" dist="2032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75000"/>
                    <a:lumOff val="25000"/>
                  </a:schemeClr>
                </a:solidFill>
                <a:cs typeface="Arial" pitchFamily="34" charset="0"/>
              </a:endParaRPr>
            </a:p>
          </p:txBody>
        </p:sp>
        <p:sp>
          <p:nvSpPr>
            <p:cNvPr id="26" name="AutoShape 92"/>
            <p:cNvSpPr>
              <a:spLocks noChangeArrowheads="1"/>
            </p:cNvSpPr>
            <p:nvPr/>
          </p:nvSpPr>
          <p:spPr bwMode="auto">
            <a:xfrm flipH="1">
              <a:off x="5162502" y="1059582"/>
              <a:ext cx="5397500" cy="474662"/>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75000"/>
                    <a:lumOff val="25000"/>
                  </a:schemeClr>
                </a:solidFill>
                <a:cs typeface="Arial" pitchFamily="34" charset="0"/>
              </a:endParaRPr>
            </a:p>
          </p:txBody>
        </p:sp>
      </p:grpSp>
      <p:sp>
        <p:nvSpPr>
          <p:cNvPr id="27" name="직사각형 55"/>
          <p:cNvSpPr/>
          <p:nvPr/>
        </p:nvSpPr>
        <p:spPr>
          <a:xfrm>
            <a:off x="5373870" y="3282389"/>
            <a:ext cx="3260829"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kumimoji="0" lang="en-US" altLang="ko-KR" sz="1200" dirty="0">
                <a:solidFill>
                  <a:schemeClr val="tx1">
                    <a:lumMod val="75000"/>
                    <a:lumOff val="25000"/>
                  </a:schemeClr>
                </a:solidFill>
                <a:cs typeface="Arial" pitchFamily="34" charset="0"/>
              </a:rPr>
              <a:t>Functional and Non-functional  Requirements</a:t>
            </a:r>
            <a:endParaRPr kumimoji="0" lang="ko-KR" altLang="en-US" sz="1200" dirty="0">
              <a:solidFill>
                <a:schemeClr val="tx1">
                  <a:lumMod val="75000"/>
                  <a:lumOff val="25000"/>
                </a:schemeClr>
              </a:solidFill>
              <a:cs typeface="Arial" pitchFamily="34" charset="0"/>
            </a:endParaRPr>
          </a:p>
        </p:txBody>
      </p:sp>
      <p:sp>
        <p:nvSpPr>
          <p:cNvPr id="28" name="타원 64"/>
          <p:cNvSpPr/>
          <p:nvPr/>
        </p:nvSpPr>
        <p:spPr>
          <a:xfrm>
            <a:off x="4460207" y="3104183"/>
            <a:ext cx="601821" cy="604837"/>
          </a:xfrm>
          <a:prstGeom prst="ellipse">
            <a:avLst/>
          </a:prstGeom>
          <a:solidFill>
            <a:schemeClr val="accent2"/>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cs typeface="Arial" pitchFamily="34" charset="0"/>
            </a:endParaRPr>
          </a:p>
        </p:txBody>
      </p:sp>
      <p:sp>
        <p:nvSpPr>
          <p:cNvPr id="29" name="TextBox 28"/>
          <p:cNvSpPr txBox="1"/>
          <p:nvPr/>
        </p:nvSpPr>
        <p:spPr>
          <a:xfrm>
            <a:off x="4556815" y="3175769"/>
            <a:ext cx="40860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3</a:t>
            </a:r>
            <a:endParaRPr lang="ko-KR" altLang="en-US" sz="2400" b="1" dirty="0">
              <a:solidFill>
                <a:schemeClr val="bg1"/>
              </a:solidFill>
              <a:cs typeface="Arial" pitchFamily="34" charset="0"/>
            </a:endParaRPr>
          </a:p>
        </p:txBody>
      </p:sp>
      <p:grpSp>
        <p:nvGrpSpPr>
          <p:cNvPr id="30" name="Group 29"/>
          <p:cNvGrpSpPr/>
          <p:nvPr/>
        </p:nvGrpSpPr>
        <p:grpSpPr>
          <a:xfrm>
            <a:off x="5158881" y="4068862"/>
            <a:ext cx="3589583" cy="576262"/>
            <a:chOff x="5014865" y="1008782"/>
            <a:chExt cx="5697537" cy="576262"/>
          </a:xfrm>
        </p:grpSpPr>
        <p:sp>
          <p:nvSpPr>
            <p:cNvPr id="31" name="AutoShape 92"/>
            <p:cNvSpPr>
              <a:spLocks noChangeArrowheads="1"/>
            </p:cNvSpPr>
            <p:nvPr/>
          </p:nvSpPr>
          <p:spPr bwMode="auto">
            <a:xfrm flipH="1">
              <a:off x="5014865" y="1008782"/>
              <a:ext cx="5697537" cy="576262"/>
            </a:xfrm>
            <a:prstGeom prst="roundRect">
              <a:avLst>
                <a:gd name="adj" fmla="val 50000"/>
              </a:avLst>
            </a:prstGeom>
            <a:solidFill>
              <a:schemeClr val="accent4"/>
            </a:solidFill>
            <a:ln>
              <a:headEnd/>
              <a:tailEnd/>
            </a:ln>
            <a:effectLst>
              <a:outerShdw blurRad="76200" dist="2032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200">
                <a:solidFill>
                  <a:schemeClr val="tx1">
                    <a:lumMod val="75000"/>
                    <a:lumOff val="25000"/>
                  </a:schemeClr>
                </a:solidFill>
                <a:cs typeface="Arial" pitchFamily="34" charset="0"/>
              </a:endParaRPr>
            </a:p>
          </p:txBody>
        </p:sp>
        <p:sp>
          <p:nvSpPr>
            <p:cNvPr id="32" name="AutoShape 92"/>
            <p:cNvSpPr>
              <a:spLocks noChangeArrowheads="1"/>
            </p:cNvSpPr>
            <p:nvPr/>
          </p:nvSpPr>
          <p:spPr bwMode="auto">
            <a:xfrm flipH="1">
              <a:off x="5162502" y="1059582"/>
              <a:ext cx="5397500" cy="474662"/>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r>
                <a:rPr lang="en-US" altLang="ko-KR" sz="1200" dirty="0">
                  <a:solidFill>
                    <a:schemeClr val="tx1">
                      <a:lumMod val="75000"/>
                      <a:lumOff val="25000"/>
                    </a:schemeClr>
                  </a:solidFill>
                  <a:cs typeface="Arial" pitchFamily="34" charset="0"/>
                </a:rPr>
                <a:t>Project development and Implementation tools </a:t>
              </a:r>
              <a:endParaRPr kumimoji="0" lang="ko-KR" altLang="en-US" sz="1200" dirty="0">
                <a:solidFill>
                  <a:schemeClr val="tx1">
                    <a:lumMod val="75000"/>
                    <a:lumOff val="25000"/>
                  </a:schemeClr>
                </a:solidFill>
                <a:cs typeface="Arial" pitchFamily="34" charset="0"/>
              </a:endParaRPr>
            </a:p>
          </p:txBody>
        </p:sp>
      </p:grpSp>
      <p:sp>
        <p:nvSpPr>
          <p:cNvPr id="34" name="타원 64"/>
          <p:cNvSpPr/>
          <p:nvPr/>
        </p:nvSpPr>
        <p:spPr>
          <a:xfrm>
            <a:off x="4460207" y="4040287"/>
            <a:ext cx="601821" cy="604837"/>
          </a:xfrm>
          <a:prstGeom prst="ellipse">
            <a:avLst/>
          </a:prstGeom>
          <a:solidFill>
            <a:schemeClr val="accent4"/>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cs typeface="Arial" pitchFamily="34" charset="0"/>
            </a:endParaRPr>
          </a:p>
        </p:txBody>
      </p:sp>
      <p:sp>
        <p:nvSpPr>
          <p:cNvPr id="35" name="TextBox 34"/>
          <p:cNvSpPr txBox="1"/>
          <p:nvPr/>
        </p:nvSpPr>
        <p:spPr>
          <a:xfrm>
            <a:off x="4556815" y="4111873"/>
            <a:ext cx="40860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4</a:t>
            </a:r>
            <a:endParaRPr lang="ko-KR" altLang="en-US" sz="2400" b="1" dirty="0">
              <a:solidFill>
                <a:schemeClr val="bg1"/>
              </a:solidFill>
              <a:cs typeface="Arial" pitchFamily="34" charset="0"/>
            </a:endParaRPr>
          </a:p>
        </p:txBody>
      </p:sp>
      <p:sp>
        <p:nvSpPr>
          <p:cNvPr id="36" name="Donut 22">
            <a:extLst>
              <a:ext uri="{FF2B5EF4-FFF2-40B4-BE49-F238E27FC236}">
                <a16:creationId xmlns:a16="http://schemas.microsoft.com/office/drawing/2014/main" id="{38D6C9C6-A483-46F4-AC03-77411F5952C8}"/>
              </a:ext>
            </a:extLst>
          </p:cNvPr>
          <p:cNvSpPr>
            <a:spLocks noChangeAspect="1"/>
          </p:cNvSpPr>
          <p:nvPr/>
        </p:nvSpPr>
        <p:spPr>
          <a:xfrm>
            <a:off x="5651655" y="74452"/>
            <a:ext cx="1908633" cy="97760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4" name="그룹 293">
            <a:extLst>
              <a:ext uri="{FF2B5EF4-FFF2-40B4-BE49-F238E27FC236}">
                <a16:creationId xmlns:a16="http://schemas.microsoft.com/office/drawing/2014/main" id="{7681B2B0-D9DC-441A-B5E6-9573CB418902}"/>
              </a:ext>
            </a:extLst>
          </p:cNvPr>
          <p:cNvGrpSpPr/>
          <p:nvPr/>
        </p:nvGrpSpPr>
        <p:grpSpPr>
          <a:xfrm>
            <a:off x="257524" y="1583427"/>
            <a:ext cx="4961027" cy="2918777"/>
            <a:chOff x="635000" y="1382713"/>
            <a:chExt cx="7869238" cy="4572000"/>
          </a:xfrm>
          <a:solidFill>
            <a:schemeClr val="bg1">
              <a:lumMod val="85000"/>
            </a:schemeClr>
          </a:solidFill>
        </p:grpSpPr>
        <p:sp>
          <p:nvSpPr>
            <p:cNvPr id="295" name="Freeform 8">
              <a:extLst>
                <a:ext uri="{FF2B5EF4-FFF2-40B4-BE49-F238E27FC236}">
                  <a16:creationId xmlns:a16="http://schemas.microsoft.com/office/drawing/2014/main" id="{FD584FA7-BC30-4EA2-A499-1674EFBDB90E}"/>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96" name="Freeform 9">
              <a:extLst>
                <a:ext uri="{FF2B5EF4-FFF2-40B4-BE49-F238E27FC236}">
                  <a16:creationId xmlns:a16="http://schemas.microsoft.com/office/drawing/2014/main" id="{91464236-6AC7-42D7-986B-D5C88D373DCA}"/>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97" name="Freeform 10">
              <a:extLst>
                <a:ext uri="{FF2B5EF4-FFF2-40B4-BE49-F238E27FC236}">
                  <a16:creationId xmlns:a16="http://schemas.microsoft.com/office/drawing/2014/main" id="{849A8ACE-D381-4AD6-AF53-A75D9B47D3FC}"/>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98" name="Freeform 11">
              <a:extLst>
                <a:ext uri="{FF2B5EF4-FFF2-40B4-BE49-F238E27FC236}">
                  <a16:creationId xmlns:a16="http://schemas.microsoft.com/office/drawing/2014/main" id="{A552E0C7-FBEE-492E-A956-40E121F5AA3C}"/>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9" name="Oval 8"/>
          <p:cNvSpPr/>
          <p:nvPr/>
        </p:nvSpPr>
        <p:spPr>
          <a:xfrm>
            <a:off x="633428" y="2357091"/>
            <a:ext cx="711967" cy="711967"/>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1493144" y="3376427"/>
            <a:ext cx="711967" cy="71196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2"/>
          <p:cNvSpPr txBox="1"/>
          <p:nvPr/>
        </p:nvSpPr>
        <p:spPr>
          <a:xfrm>
            <a:off x="3851920" y="1013597"/>
            <a:ext cx="4852938" cy="523220"/>
          </a:xfrm>
          <a:prstGeom prst="rect">
            <a:avLst/>
          </a:prstGeom>
          <a:noFill/>
        </p:spPr>
        <p:txBody>
          <a:bodyPr wrap="square" rtlCol="0">
            <a:spAutoFit/>
          </a:bodyPr>
          <a:lstStyle/>
          <a:p>
            <a:r>
              <a:rPr lang="en-US" sz="1400" dirty="0">
                <a:solidFill>
                  <a:schemeClr val="accent2"/>
                </a:solidFill>
                <a:latin typeface="arial" panose="020B0604020202020204" pitchFamily="34" charset="0"/>
              </a:rPr>
              <a:t>N</a:t>
            </a:r>
            <a:r>
              <a:rPr lang="en-US" sz="1400" b="0" i="0" dirty="0">
                <a:solidFill>
                  <a:schemeClr val="accent2"/>
                </a:solidFill>
                <a:effectLst/>
                <a:latin typeface="arial" panose="020B0604020202020204" pitchFamily="34" charset="0"/>
              </a:rPr>
              <a:t>early 1 out of 3 people with </a:t>
            </a:r>
            <a:r>
              <a:rPr lang="en-US" sz="1400" b="1" i="0" dirty="0">
                <a:solidFill>
                  <a:schemeClr val="accent2"/>
                </a:solidFill>
                <a:effectLst/>
                <a:latin typeface="arial" panose="020B0604020202020204" pitchFamily="34" charset="0"/>
              </a:rPr>
              <a:t>diabetes</a:t>
            </a:r>
            <a:r>
              <a:rPr lang="en-US" sz="1400" b="0" i="0" dirty="0">
                <a:solidFill>
                  <a:schemeClr val="accent2"/>
                </a:solidFill>
                <a:effectLst/>
                <a:latin typeface="arial" panose="020B0604020202020204" pitchFamily="34" charset="0"/>
              </a:rPr>
              <a:t> has </a:t>
            </a:r>
            <a:r>
              <a:rPr lang="en-US" sz="1400" b="1" i="0" dirty="0">
                <a:solidFill>
                  <a:schemeClr val="accent2"/>
                </a:solidFill>
                <a:effectLst/>
                <a:latin typeface="arial" panose="020B0604020202020204" pitchFamily="34" charset="0"/>
              </a:rPr>
              <a:t>retinopathy</a:t>
            </a:r>
            <a:r>
              <a:rPr lang="en-US" sz="1400" b="0" i="0" dirty="0">
                <a:solidFill>
                  <a:schemeClr val="accent2"/>
                </a:solidFill>
                <a:effectLst/>
                <a:latin typeface="arial" panose="020B0604020202020204" pitchFamily="34" charset="0"/>
              </a:rPr>
              <a:t> -- damage to the blood vessels in the retina.</a:t>
            </a:r>
            <a:endParaRPr lang="en-US" altLang="ko-KR" sz="1400" dirty="0">
              <a:solidFill>
                <a:schemeClr val="accent2"/>
              </a:solidFill>
              <a:cs typeface="Arial" pitchFamily="34" charset="0"/>
            </a:endParaRPr>
          </a:p>
        </p:txBody>
      </p:sp>
      <p:sp>
        <p:nvSpPr>
          <p:cNvPr id="14" name="Round Same Side Corner Rectangle 8"/>
          <p:cNvSpPr/>
          <p:nvPr/>
        </p:nvSpPr>
        <p:spPr>
          <a:xfrm>
            <a:off x="5455929" y="2046580"/>
            <a:ext cx="316434" cy="833409"/>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 Same Side Corner Rectangle 20"/>
          <p:cNvSpPr/>
          <p:nvPr/>
        </p:nvSpPr>
        <p:spPr>
          <a:xfrm rot="10800000">
            <a:off x="6978286" y="2038886"/>
            <a:ext cx="394292" cy="841103"/>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5934635" y="2234869"/>
            <a:ext cx="879934" cy="584775"/>
          </a:xfrm>
          <a:prstGeom prst="rect">
            <a:avLst/>
          </a:prstGeom>
          <a:noFill/>
        </p:spPr>
        <p:txBody>
          <a:bodyPr wrap="square" rtlCol="0" anchor="ctr">
            <a:spAutoFit/>
          </a:bodyPr>
          <a:lstStyle/>
          <a:p>
            <a:r>
              <a:rPr lang="en-US" altLang="ko-KR" sz="3200" b="1" dirty="0">
                <a:solidFill>
                  <a:schemeClr val="accent2"/>
                </a:solidFill>
                <a:latin typeface="Arial" pitchFamily="34" charset="0"/>
                <a:cs typeface="Arial" pitchFamily="34" charset="0"/>
              </a:rPr>
              <a:t>34</a:t>
            </a:r>
            <a:r>
              <a:rPr lang="en-US" altLang="ko-KR" b="1" dirty="0">
                <a:solidFill>
                  <a:schemeClr val="accent2"/>
                </a:solidFill>
                <a:latin typeface="Arial" pitchFamily="34" charset="0"/>
                <a:cs typeface="Arial" pitchFamily="34" charset="0"/>
              </a:rPr>
              <a:t>%</a:t>
            </a:r>
            <a:endParaRPr lang="ko-KR" altLang="en-US" b="1" dirty="0">
              <a:solidFill>
                <a:schemeClr val="accent2"/>
              </a:solidFill>
              <a:latin typeface="Arial" pitchFamily="34" charset="0"/>
              <a:cs typeface="Arial" pitchFamily="34" charset="0"/>
            </a:endParaRPr>
          </a:p>
        </p:txBody>
      </p:sp>
      <p:sp>
        <p:nvSpPr>
          <p:cNvPr id="17" name="TextBox 16"/>
          <p:cNvSpPr txBox="1"/>
          <p:nvPr/>
        </p:nvSpPr>
        <p:spPr>
          <a:xfrm>
            <a:off x="7548373" y="2209199"/>
            <a:ext cx="879934" cy="584775"/>
          </a:xfrm>
          <a:prstGeom prst="rect">
            <a:avLst/>
          </a:prstGeom>
          <a:noFill/>
        </p:spPr>
        <p:txBody>
          <a:bodyPr wrap="square" rtlCol="0" anchor="ctr">
            <a:spAutoFit/>
          </a:bodyPr>
          <a:lstStyle/>
          <a:p>
            <a:r>
              <a:rPr lang="en-US" altLang="ko-KR" sz="3200" b="1" dirty="0">
                <a:solidFill>
                  <a:schemeClr val="accent1"/>
                </a:solidFill>
                <a:latin typeface="Arial" pitchFamily="34" charset="0"/>
                <a:cs typeface="Arial" pitchFamily="34" charset="0"/>
              </a:rPr>
              <a:t>42</a:t>
            </a:r>
            <a:r>
              <a:rPr lang="en-US" altLang="ko-KR" b="1" dirty="0">
                <a:solidFill>
                  <a:schemeClr val="accent1"/>
                </a:solidFill>
                <a:latin typeface="Arial" pitchFamily="34" charset="0"/>
                <a:cs typeface="Arial" pitchFamily="34" charset="0"/>
              </a:rPr>
              <a:t>%</a:t>
            </a:r>
            <a:endParaRPr lang="ko-KR" altLang="en-US" b="1" dirty="0">
              <a:solidFill>
                <a:schemeClr val="accent1"/>
              </a:solidFill>
              <a:latin typeface="Arial" pitchFamily="34" charset="0"/>
              <a:cs typeface="Arial" pitchFamily="34" charset="0"/>
            </a:endParaRPr>
          </a:p>
        </p:txBody>
      </p:sp>
      <p:sp>
        <p:nvSpPr>
          <p:cNvPr id="18" name="TextBox 17"/>
          <p:cNvSpPr txBox="1"/>
          <p:nvPr/>
        </p:nvSpPr>
        <p:spPr>
          <a:xfrm>
            <a:off x="3956100" y="3209425"/>
            <a:ext cx="4714826" cy="1169551"/>
          </a:xfrm>
          <a:prstGeom prst="rect">
            <a:avLst/>
          </a:prstGeom>
          <a:noFill/>
        </p:spPr>
        <p:txBody>
          <a:bodyPr wrap="square" rtlCol="0">
            <a:spAutoFit/>
          </a:bodyPr>
          <a:lstStyle/>
          <a:p>
            <a:r>
              <a:rPr lang="en-US" sz="1400" b="1" i="0" dirty="0">
                <a:solidFill>
                  <a:schemeClr val="accent2"/>
                </a:solidFill>
                <a:effectLst/>
                <a:latin typeface="arial" panose="020B0604020202020204" pitchFamily="34" charset="0"/>
              </a:rPr>
              <a:t>Diabetic retinopathy</a:t>
            </a:r>
            <a:r>
              <a:rPr lang="en-US" sz="1400" b="0" i="0" dirty="0">
                <a:solidFill>
                  <a:schemeClr val="accent2"/>
                </a:solidFill>
                <a:effectLst/>
                <a:latin typeface="arial" panose="020B0604020202020204" pitchFamily="34" charset="0"/>
              </a:rPr>
              <a:t> is the most </a:t>
            </a:r>
            <a:r>
              <a:rPr lang="en-US" sz="1400" b="1" i="0" dirty="0">
                <a:solidFill>
                  <a:schemeClr val="accent2"/>
                </a:solidFill>
                <a:effectLst/>
                <a:latin typeface="arial" panose="020B0604020202020204" pitchFamily="34" charset="0"/>
              </a:rPr>
              <a:t>frequent</a:t>
            </a:r>
            <a:r>
              <a:rPr lang="en-US" sz="1400" b="0" i="0" dirty="0">
                <a:solidFill>
                  <a:schemeClr val="accent2"/>
                </a:solidFill>
                <a:effectLst/>
                <a:latin typeface="arial" panose="020B0604020202020204" pitchFamily="34" charset="0"/>
              </a:rPr>
              <a:t> cause of new cases of blindness among adults aged 20–74 years. During the first two decades of disease, nearly all patients with type 1 </a:t>
            </a:r>
            <a:r>
              <a:rPr lang="en-US" sz="1400" b="1" i="0" dirty="0">
                <a:solidFill>
                  <a:schemeClr val="accent2"/>
                </a:solidFill>
                <a:effectLst/>
                <a:latin typeface="arial" panose="020B0604020202020204" pitchFamily="34" charset="0"/>
              </a:rPr>
              <a:t>diabetes</a:t>
            </a:r>
            <a:r>
              <a:rPr lang="en-US" sz="1400" b="0" i="0" dirty="0">
                <a:solidFill>
                  <a:schemeClr val="accent2"/>
                </a:solidFill>
                <a:effectLst/>
                <a:latin typeface="arial" panose="020B0604020202020204" pitchFamily="34" charset="0"/>
              </a:rPr>
              <a:t> and &gt;60% of patients with type 2 </a:t>
            </a:r>
            <a:r>
              <a:rPr lang="en-US" sz="1400" b="1" i="0" dirty="0">
                <a:solidFill>
                  <a:schemeClr val="accent2"/>
                </a:solidFill>
                <a:effectLst/>
                <a:latin typeface="arial" panose="020B0604020202020204" pitchFamily="34" charset="0"/>
              </a:rPr>
              <a:t>diabetes</a:t>
            </a:r>
            <a:r>
              <a:rPr lang="en-US" sz="1400" b="0" i="0" dirty="0">
                <a:solidFill>
                  <a:schemeClr val="accent2"/>
                </a:solidFill>
                <a:effectLst/>
                <a:latin typeface="arial" panose="020B0604020202020204" pitchFamily="34" charset="0"/>
              </a:rPr>
              <a:t> have </a:t>
            </a:r>
            <a:r>
              <a:rPr lang="en-US" sz="1400" b="1" i="0" dirty="0">
                <a:solidFill>
                  <a:schemeClr val="accent2"/>
                </a:solidFill>
                <a:effectLst/>
                <a:latin typeface="arial" panose="020B0604020202020204" pitchFamily="34" charset="0"/>
              </a:rPr>
              <a:t>retinopathy</a:t>
            </a:r>
            <a:r>
              <a:rPr lang="en-US" sz="1200" b="0" i="0" dirty="0">
                <a:solidFill>
                  <a:srgbClr val="202124"/>
                </a:solidFill>
                <a:effectLst/>
                <a:latin typeface="arial" panose="020B0604020202020204" pitchFamily="34" charset="0"/>
              </a:rPr>
              <a:t>.</a:t>
            </a:r>
            <a:endParaRPr lang="en-US" altLang="ko-KR" sz="1200" dirty="0">
              <a:solidFill>
                <a:schemeClr val="tx1">
                  <a:lumMod val="75000"/>
                  <a:lumOff val="25000"/>
                </a:schemeClr>
              </a:solidFill>
              <a:cs typeface="Arial" pitchFamily="34" charset="0"/>
            </a:endParaRPr>
          </a:p>
        </p:txBody>
      </p:sp>
      <p:sp>
        <p:nvSpPr>
          <p:cNvPr id="21" name="Oval 8">
            <a:extLst>
              <a:ext uri="{FF2B5EF4-FFF2-40B4-BE49-F238E27FC236}">
                <a16:creationId xmlns:a16="http://schemas.microsoft.com/office/drawing/2014/main" id="{216B61AA-0561-4ABC-8778-048ED395685B}"/>
              </a:ext>
            </a:extLst>
          </p:cNvPr>
          <p:cNvSpPr/>
          <p:nvPr/>
        </p:nvSpPr>
        <p:spPr>
          <a:xfrm>
            <a:off x="3942761" y="2471883"/>
            <a:ext cx="574990" cy="597176"/>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8">
            <a:extLst>
              <a:ext uri="{FF2B5EF4-FFF2-40B4-BE49-F238E27FC236}">
                <a16:creationId xmlns:a16="http://schemas.microsoft.com/office/drawing/2014/main" id="{C43039A7-D325-42B6-9107-71F427036A1D}"/>
              </a:ext>
            </a:extLst>
          </p:cNvPr>
          <p:cNvSpPr/>
          <p:nvPr/>
        </p:nvSpPr>
        <p:spPr>
          <a:xfrm>
            <a:off x="2625302" y="2209199"/>
            <a:ext cx="711967" cy="711967"/>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Oval 8">
            <a:extLst>
              <a:ext uri="{FF2B5EF4-FFF2-40B4-BE49-F238E27FC236}">
                <a16:creationId xmlns:a16="http://schemas.microsoft.com/office/drawing/2014/main" id="{BA8E1ED1-30DD-450F-ABF2-FE0971967220}"/>
              </a:ext>
            </a:extLst>
          </p:cNvPr>
          <p:cNvSpPr/>
          <p:nvPr/>
        </p:nvSpPr>
        <p:spPr>
          <a:xfrm>
            <a:off x="2699513" y="3174582"/>
            <a:ext cx="366357" cy="360041"/>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262861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329" y="83423"/>
            <a:ext cx="4427984" cy="530344"/>
          </a:xfrm>
        </p:spPr>
        <p:txBody>
          <a:bodyPr/>
          <a:lstStyle/>
          <a:p>
            <a:r>
              <a:rPr lang="en-US" altLang="ko-KR" b="1" dirty="0"/>
              <a:t>Abstract </a:t>
            </a:r>
            <a:endParaRPr lang="ko-KR" altLang="en-US" b="1" dirty="0"/>
          </a:p>
        </p:txBody>
      </p:sp>
      <p:sp>
        <p:nvSpPr>
          <p:cNvPr id="3" name="Text Placeholder 2"/>
          <p:cNvSpPr>
            <a:spLocks noGrp="1"/>
          </p:cNvSpPr>
          <p:nvPr>
            <p:ph type="body" sz="quarter" idx="11"/>
          </p:nvPr>
        </p:nvSpPr>
        <p:spPr>
          <a:xfrm>
            <a:off x="3398631" y="2795533"/>
            <a:ext cx="4608512" cy="288032"/>
          </a:xfrm>
        </p:spPr>
        <p:txBody>
          <a:bodyPr/>
          <a:lstStyle/>
          <a:p>
            <a:pPr lvl="0" algn="just"/>
            <a:endParaRPr lang="en-US" altLang="ko-KR" b="1" dirty="0"/>
          </a:p>
          <a:p>
            <a:pPr lvl="0" algn="just"/>
            <a:endParaRPr lang="en-US" altLang="ko-KR" b="1" dirty="0"/>
          </a:p>
          <a:p>
            <a:pPr lvl="0" algn="just"/>
            <a:endParaRPr lang="en-US" altLang="ko-KR" b="1" dirty="0"/>
          </a:p>
          <a:p>
            <a:pPr lvl="0" algn="just"/>
            <a:endParaRPr lang="en-US" altLang="ko-KR" b="1" dirty="0"/>
          </a:p>
          <a:p>
            <a:pPr lvl="0" algn="just"/>
            <a:r>
              <a:rPr lang="en-US" altLang="ko-KR" b="1" dirty="0" smtClean="0"/>
              <a:t>Patient: registers </a:t>
            </a:r>
            <a:r>
              <a:rPr lang="en-US" altLang="ko-KR" b="1" dirty="0"/>
              <a:t>in the platform and books an available appointment with the desired doctor.</a:t>
            </a:r>
          </a:p>
          <a:p>
            <a:pPr lvl="0" algn="just"/>
            <a:endParaRPr lang="en-US" altLang="ko-KR" b="1" dirty="0"/>
          </a:p>
          <a:p>
            <a:pPr lvl="0" algn="just"/>
            <a:endParaRPr lang="en-US" altLang="ko-KR" b="1" dirty="0"/>
          </a:p>
          <a:p>
            <a:pPr lvl="0" algn="just"/>
            <a:endParaRPr lang="en-US" altLang="ko-KR" b="1" dirty="0"/>
          </a:p>
          <a:p>
            <a:pPr lvl="0" algn="just"/>
            <a:endParaRPr lang="en-US" altLang="ko-KR" b="1" dirty="0"/>
          </a:p>
          <a:p>
            <a:pPr lvl="0" algn="just"/>
            <a:endParaRPr lang="en-US" altLang="ko-KR" b="1" dirty="0"/>
          </a:p>
        </p:txBody>
      </p:sp>
      <p:grpSp>
        <p:nvGrpSpPr>
          <p:cNvPr id="9" name="Group 8"/>
          <p:cNvGrpSpPr/>
          <p:nvPr/>
        </p:nvGrpSpPr>
        <p:grpSpPr>
          <a:xfrm>
            <a:off x="3491880" y="0"/>
            <a:ext cx="241736" cy="972298"/>
            <a:chOff x="3787690" y="1935211"/>
            <a:chExt cx="241736" cy="972298"/>
          </a:xfrm>
        </p:grpSpPr>
        <p:sp>
          <p:nvSpPr>
            <p:cNvPr id="5" name="Rectangle 4"/>
            <p:cNvSpPr/>
            <p:nvPr/>
          </p:nvSpPr>
          <p:spPr>
            <a:xfrm rot="1411581">
              <a:off x="3787690" y="1935211"/>
              <a:ext cx="168803" cy="625807"/>
            </a:xfrm>
            <a:custGeom>
              <a:avLst/>
              <a:gdLst/>
              <a:ahLst/>
              <a:cxnLst/>
              <a:rect l="l" t="t" r="r" b="b"/>
              <a:pathLst>
                <a:path w="360041" h="1334788">
                  <a:moveTo>
                    <a:pt x="0" y="156747"/>
                  </a:moveTo>
                  <a:lnTo>
                    <a:pt x="360041" y="0"/>
                  </a:lnTo>
                  <a:lnTo>
                    <a:pt x="360041" y="1178041"/>
                  </a:lnTo>
                  <a:lnTo>
                    <a:pt x="0" y="13347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4"/>
            <p:cNvSpPr/>
            <p:nvPr/>
          </p:nvSpPr>
          <p:spPr>
            <a:xfrm rot="1411581">
              <a:off x="3860623" y="2281702"/>
              <a:ext cx="168803" cy="625807"/>
            </a:xfrm>
            <a:custGeom>
              <a:avLst/>
              <a:gdLst/>
              <a:ahLst/>
              <a:cxnLst/>
              <a:rect l="l" t="t" r="r" b="b"/>
              <a:pathLst>
                <a:path w="360041" h="1334788">
                  <a:moveTo>
                    <a:pt x="0" y="156747"/>
                  </a:moveTo>
                  <a:lnTo>
                    <a:pt x="360041" y="0"/>
                  </a:lnTo>
                  <a:lnTo>
                    <a:pt x="360041" y="1178041"/>
                  </a:lnTo>
                  <a:lnTo>
                    <a:pt x="0" y="13347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타원 64">
            <a:extLst>
              <a:ext uri="{FF2B5EF4-FFF2-40B4-BE49-F238E27FC236}">
                <a16:creationId xmlns:a16="http://schemas.microsoft.com/office/drawing/2014/main" id="{7DBCC5C0-E40F-43F0-925F-1517D22BBBB9}"/>
              </a:ext>
            </a:extLst>
          </p:cNvPr>
          <p:cNvSpPr/>
          <p:nvPr/>
        </p:nvSpPr>
        <p:spPr>
          <a:xfrm>
            <a:off x="3398631" y="1498850"/>
            <a:ext cx="444926" cy="406171"/>
          </a:xfrm>
          <a:prstGeom prst="ellipse">
            <a:avLst/>
          </a:prstGeom>
          <a:solidFill>
            <a:schemeClr val="accent2"/>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2000" b="1" dirty="0">
                <a:solidFill>
                  <a:schemeClr val="bg1"/>
                </a:solidFill>
                <a:cs typeface="Arial" pitchFamily="34" charset="0"/>
              </a:rPr>
              <a:t>1</a:t>
            </a:r>
            <a:endParaRPr lang="ko-KR" altLang="en-US" sz="2000" b="1" dirty="0">
              <a:solidFill>
                <a:schemeClr val="bg1"/>
              </a:solidFill>
              <a:cs typeface="Arial" pitchFamily="34" charset="0"/>
            </a:endParaRPr>
          </a:p>
        </p:txBody>
      </p:sp>
      <p:sp>
        <p:nvSpPr>
          <p:cNvPr id="12" name="타원 64">
            <a:extLst>
              <a:ext uri="{FF2B5EF4-FFF2-40B4-BE49-F238E27FC236}">
                <a16:creationId xmlns:a16="http://schemas.microsoft.com/office/drawing/2014/main" id="{8EB69797-1BD2-4D9A-9356-C97D43427E03}"/>
              </a:ext>
            </a:extLst>
          </p:cNvPr>
          <p:cNvSpPr/>
          <p:nvPr/>
        </p:nvSpPr>
        <p:spPr>
          <a:xfrm>
            <a:off x="2182858" y="3961997"/>
            <a:ext cx="444926" cy="455841"/>
          </a:xfrm>
          <a:prstGeom prst="ellipse">
            <a:avLst/>
          </a:prstGeom>
          <a:solidFill>
            <a:schemeClr val="accent2"/>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2000" b="1" dirty="0">
                <a:solidFill>
                  <a:schemeClr val="bg1"/>
                </a:solidFill>
                <a:cs typeface="Arial" pitchFamily="34" charset="0"/>
              </a:rPr>
              <a:t>3</a:t>
            </a:r>
            <a:endParaRPr lang="ko-KR" altLang="en-US" sz="2000" b="1" dirty="0">
              <a:solidFill>
                <a:schemeClr val="bg1"/>
              </a:solidFill>
              <a:cs typeface="Arial" pitchFamily="34" charset="0"/>
            </a:endParaRPr>
          </a:p>
        </p:txBody>
      </p:sp>
      <p:sp>
        <p:nvSpPr>
          <p:cNvPr id="13" name="타원 64">
            <a:extLst>
              <a:ext uri="{FF2B5EF4-FFF2-40B4-BE49-F238E27FC236}">
                <a16:creationId xmlns:a16="http://schemas.microsoft.com/office/drawing/2014/main" id="{8ACA27FF-B934-4E87-BA31-0DD8EDFE8CDB}"/>
              </a:ext>
            </a:extLst>
          </p:cNvPr>
          <p:cNvSpPr/>
          <p:nvPr/>
        </p:nvSpPr>
        <p:spPr>
          <a:xfrm>
            <a:off x="2843808" y="2627724"/>
            <a:ext cx="444926" cy="455841"/>
          </a:xfrm>
          <a:prstGeom prst="ellipse">
            <a:avLst/>
          </a:prstGeom>
          <a:solidFill>
            <a:schemeClr val="accent2"/>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2000" b="1" dirty="0">
                <a:solidFill>
                  <a:schemeClr val="bg1"/>
                </a:solidFill>
                <a:cs typeface="Arial" pitchFamily="34" charset="0"/>
              </a:rPr>
              <a:t>2</a:t>
            </a:r>
            <a:endParaRPr lang="ko-KR" altLang="en-US" sz="2000" b="1" dirty="0">
              <a:solidFill>
                <a:schemeClr val="bg1"/>
              </a:solidFill>
              <a:cs typeface="Arial" pitchFamily="34" charset="0"/>
            </a:endParaRPr>
          </a:p>
        </p:txBody>
      </p:sp>
      <p:sp>
        <p:nvSpPr>
          <p:cNvPr id="7" name="TextBox 6">
            <a:extLst>
              <a:ext uri="{FF2B5EF4-FFF2-40B4-BE49-F238E27FC236}">
                <a16:creationId xmlns:a16="http://schemas.microsoft.com/office/drawing/2014/main" id="{7F511E4A-8F81-4677-8FCB-E93EC37C4021}"/>
              </a:ext>
            </a:extLst>
          </p:cNvPr>
          <p:cNvSpPr txBox="1"/>
          <p:nvPr/>
        </p:nvSpPr>
        <p:spPr>
          <a:xfrm>
            <a:off x="3995936" y="1461562"/>
            <a:ext cx="4968552" cy="523220"/>
          </a:xfrm>
          <a:prstGeom prst="rect">
            <a:avLst/>
          </a:prstGeom>
          <a:noFill/>
        </p:spPr>
        <p:txBody>
          <a:bodyPr wrap="square" rtlCol="0">
            <a:spAutoFit/>
          </a:bodyPr>
          <a:lstStyle/>
          <a:p>
            <a:r>
              <a:rPr lang="en-US" sz="1400" b="1" dirty="0" smtClean="0">
                <a:solidFill>
                  <a:schemeClr val="accent2"/>
                </a:solidFill>
              </a:rPr>
              <a:t>Admin</a:t>
            </a:r>
            <a:r>
              <a:rPr lang="en-US" sz="1400" b="1" dirty="0">
                <a:solidFill>
                  <a:schemeClr val="accent2"/>
                </a:solidFill>
                <a:cs typeface="Arial" pitchFamily="34" charset="0"/>
              </a:rPr>
              <a:t> </a:t>
            </a:r>
            <a:r>
              <a:rPr lang="en-US" sz="1400" b="1" dirty="0" smtClean="0">
                <a:solidFill>
                  <a:schemeClr val="accent2"/>
                </a:solidFill>
                <a:cs typeface="Arial" pitchFamily="34" charset="0"/>
              </a:rPr>
              <a:t>adds </a:t>
            </a:r>
            <a:r>
              <a:rPr lang="en-US" sz="1400" b="1" dirty="0" smtClean="0">
                <a:solidFill>
                  <a:schemeClr val="accent2"/>
                </a:solidFill>
                <a:cs typeface="Arial" pitchFamily="34" charset="0"/>
              </a:rPr>
              <a:t>ophthalmologists</a:t>
            </a:r>
            <a:r>
              <a:rPr lang="en-US" sz="1400" b="1" dirty="0">
                <a:solidFill>
                  <a:schemeClr val="accent2"/>
                </a:solidFill>
                <a:cs typeface="Arial" pitchFamily="34" charset="0"/>
              </a:rPr>
              <a:t>' details and allocate</a:t>
            </a:r>
          </a:p>
          <a:p>
            <a:r>
              <a:rPr lang="en-US" altLang="ko-KR" sz="1400" b="1" dirty="0" smtClean="0">
                <a:solidFill>
                  <a:schemeClr val="accent2"/>
                </a:solidFill>
                <a:cs typeface="Arial" pitchFamily="34" charset="0"/>
              </a:rPr>
              <a:t>their </a:t>
            </a:r>
            <a:r>
              <a:rPr lang="en-US" altLang="ko-KR" sz="1400" b="1" dirty="0">
                <a:solidFill>
                  <a:schemeClr val="accent2"/>
                </a:solidFill>
                <a:cs typeface="Arial" pitchFamily="34" charset="0"/>
              </a:rPr>
              <a:t>appointments on the platform.</a:t>
            </a:r>
            <a:endParaRPr lang="ko-KR" altLang="en-US" sz="1400" b="1" dirty="0">
              <a:solidFill>
                <a:schemeClr val="accent2"/>
              </a:solidFill>
              <a:cs typeface="Arial" pitchFamily="34" charset="0"/>
            </a:endParaRPr>
          </a:p>
        </p:txBody>
      </p:sp>
      <p:sp>
        <p:nvSpPr>
          <p:cNvPr id="14" name="TextBox 13">
            <a:extLst>
              <a:ext uri="{FF2B5EF4-FFF2-40B4-BE49-F238E27FC236}">
                <a16:creationId xmlns:a16="http://schemas.microsoft.com/office/drawing/2014/main" id="{EC10CF1E-F43B-44C5-9AF0-DDD49FEA3725}"/>
              </a:ext>
            </a:extLst>
          </p:cNvPr>
          <p:cNvSpPr txBox="1"/>
          <p:nvPr/>
        </p:nvSpPr>
        <p:spPr>
          <a:xfrm>
            <a:off x="2794204" y="3894316"/>
            <a:ext cx="6731568" cy="738664"/>
          </a:xfrm>
          <a:prstGeom prst="rect">
            <a:avLst/>
          </a:prstGeom>
          <a:noFill/>
        </p:spPr>
        <p:txBody>
          <a:bodyPr wrap="square" rtlCol="0">
            <a:spAutoFit/>
          </a:bodyPr>
          <a:lstStyle/>
          <a:p>
            <a:r>
              <a:rPr lang="en-US" sz="1400" b="1" dirty="0" smtClean="0">
                <a:solidFill>
                  <a:schemeClr val="accent2"/>
                </a:solidFill>
              </a:rPr>
              <a:t>Ophthalmologist uploads </a:t>
            </a:r>
            <a:r>
              <a:rPr lang="en-US" sz="1400" b="1" dirty="0">
                <a:solidFill>
                  <a:schemeClr val="accent2"/>
                </a:solidFill>
              </a:rPr>
              <a:t>the retinal images of the patient to the platform </a:t>
            </a:r>
            <a:r>
              <a:rPr lang="en-US" sz="1400" b="1" dirty="0" smtClean="0">
                <a:solidFill>
                  <a:schemeClr val="accent2"/>
                </a:solidFill>
              </a:rPr>
              <a:t>                 and </a:t>
            </a:r>
            <a:r>
              <a:rPr lang="en-US" sz="1400" b="1" dirty="0">
                <a:solidFill>
                  <a:schemeClr val="accent2"/>
                </a:solidFill>
              </a:rPr>
              <a:t>uses deep learning to diagnose the retinal image of the </a:t>
            </a:r>
            <a:r>
              <a:rPr lang="en-US" sz="1400" b="1" dirty="0" smtClean="0">
                <a:solidFill>
                  <a:schemeClr val="accent2"/>
                </a:solidFill>
              </a:rPr>
              <a:t>patient</a:t>
            </a:r>
            <a:r>
              <a:rPr lang="en-US" sz="1400" b="1" dirty="0">
                <a:solidFill>
                  <a:schemeClr val="accent2"/>
                </a:solidFill>
              </a:rPr>
              <a:t> </a:t>
            </a:r>
            <a:r>
              <a:rPr lang="en-US" sz="1400" b="1" dirty="0" smtClean="0">
                <a:solidFill>
                  <a:schemeClr val="accent2"/>
                </a:solidFill>
              </a:rPr>
              <a:t>and                   submit the report.</a:t>
            </a:r>
            <a:endParaRPr lang="ru-UA" b="1" dirty="0"/>
          </a:p>
        </p:txBody>
      </p:sp>
      <p:sp>
        <p:nvSpPr>
          <p:cNvPr id="18" name="TextBox 17">
            <a:extLst>
              <a:ext uri="{FF2B5EF4-FFF2-40B4-BE49-F238E27FC236}">
                <a16:creationId xmlns:a16="http://schemas.microsoft.com/office/drawing/2014/main" id="{90C72CAB-F9B4-4F34-AB4A-5FA06E2A8B76}"/>
              </a:ext>
            </a:extLst>
          </p:cNvPr>
          <p:cNvSpPr txBox="1"/>
          <p:nvPr/>
        </p:nvSpPr>
        <p:spPr>
          <a:xfrm>
            <a:off x="3921301" y="145836"/>
            <a:ext cx="4477374" cy="954107"/>
          </a:xfrm>
          <a:prstGeom prst="rect">
            <a:avLst/>
          </a:prstGeom>
          <a:noFill/>
        </p:spPr>
        <p:txBody>
          <a:bodyPr wrap="square" rtlCol="0">
            <a:spAutoFit/>
          </a:bodyPr>
          <a:lstStyle/>
          <a:p>
            <a:pPr lvl="0" algn="just"/>
            <a:r>
              <a:rPr lang="en-US" altLang="ko-KR" sz="1400" b="1" dirty="0">
                <a:solidFill>
                  <a:schemeClr val="accent2"/>
                </a:solidFill>
              </a:rPr>
              <a:t>MAIA </a:t>
            </a:r>
            <a:r>
              <a:rPr lang="en-US" altLang="ko-KR" sz="1400" b="1" dirty="0" err="1">
                <a:solidFill>
                  <a:schemeClr val="accent2"/>
                </a:solidFill>
              </a:rPr>
              <a:t>EyeCare</a:t>
            </a:r>
            <a:r>
              <a:rPr lang="en-US" altLang="ko-KR" sz="1400" b="1" dirty="0">
                <a:solidFill>
                  <a:schemeClr val="accent2"/>
                </a:solidFill>
              </a:rPr>
              <a:t> system provides a computerized platform to manage the online booking of eye clinics.</a:t>
            </a:r>
          </a:p>
          <a:p>
            <a:pPr lvl="0" algn="just"/>
            <a:r>
              <a:rPr lang="en-US" altLang="ko-KR" sz="1400" b="1" dirty="0">
                <a:solidFill>
                  <a:schemeClr val="accent2"/>
                </a:solidFill>
              </a:rPr>
              <a:t>The system has three main actors.</a:t>
            </a:r>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AA6A3-20C8-4BBF-993F-D7C86BE5C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832" y="195486"/>
            <a:ext cx="5256585" cy="4711482"/>
          </a:xfrm>
          <a:prstGeom prst="rect">
            <a:avLst/>
          </a:prstGeom>
        </p:spPr>
      </p:pic>
      <p:sp>
        <p:nvSpPr>
          <p:cNvPr id="4" name="Text Placeholder 1"/>
          <p:cNvSpPr>
            <a:spLocks noGrp="1"/>
          </p:cNvSpPr>
          <p:nvPr>
            <p:ph type="body" sz="quarter" idx="10"/>
          </p:nvPr>
        </p:nvSpPr>
        <p:spPr>
          <a:xfrm>
            <a:off x="479361" y="2211710"/>
            <a:ext cx="2580471" cy="530344"/>
          </a:xfrm>
        </p:spPr>
        <p:txBody>
          <a:bodyPr/>
          <a:lstStyle/>
          <a:p>
            <a:r>
              <a:rPr lang="en-US" altLang="ko-KR" b="1" dirty="0" smtClean="0"/>
              <a:t>MOCK UP</a:t>
            </a:r>
            <a:r>
              <a:rPr lang="en-US" altLang="ko-KR" b="1" dirty="0" smtClean="0"/>
              <a:t> </a:t>
            </a:r>
            <a:endParaRPr lang="ko-KR" altLang="en-US" b="1" dirty="0"/>
          </a:p>
        </p:txBody>
      </p:sp>
    </p:spTree>
    <p:extLst>
      <p:ext uri="{BB962C8B-B14F-4D97-AF65-F5344CB8AC3E}">
        <p14:creationId xmlns:p14="http://schemas.microsoft.com/office/powerpoint/2010/main" val="288917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2"/>
                </a:solidFill>
              </a:rPr>
              <a:t>Problem Statement </a:t>
            </a:r>
            <a:endParaRPr lang="ko-KR" altLang="en-US" dirty="0">
              <a:solidFill>
                <a:schemeClr val="accent2"/>
              </a:solidFill>
            </a:endParaRPr>
          </a:p>
        </p:txBody>
      </p:sp>
      <p:grpSp>
        <p:nvGrpSpPr>
          <p:cNvPr id="4" name="Group 3"/>
          <p:cNvGrpSpPr/>
          <p:nvPr/>
        </p:nvGrpSpPr>
        <p:grpSpPr>
          <a:xfrm>
            <a:off x="313270" y="1444651"/>
            <a:ext cx="1187678" cy="1323439"/>
            <a:chOff x="1619672" y="1166760"/>
            <a:chExt cx="1187678" cy="1323439"/>
          </a:xfrm>
        </p:grpSpPr>
        <p:sp>
          <p:nvSpPr>
            <p:cNvPr id="5" name="Rectangle 4"/>
            <p:cNvSpPr/>
            <p:nvPr/>
          </p:nvSpPr>
          <p:spPr>
            <a:xfrm>
              <a:off x="1619672" y="1491630"/>
              <a:ext cx="936104"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2087724" y="1166760"/>
              <a:ext cx="719626" cy="1323439"/>
            </a:xfrm>
            <a:prstGeom prst="rect">
              <a:avLst/>
            </a:prstGeom>
            <a:noFill/>
          </p:spPr>
          <p:txBody>
            <a:bodyPr wrap="square" rtlCol="0" anchor="ctr">
              <a:spAutoFit/>
            </a:bodyPr>
            <a:lstStyle/>
            <a:p>
              <a:pPr algn="ctr"/>
              <a:r>
                <a:rPr lang="en-US" altLang="ko-KR" sz="8000" b="1" dirty="0">
                  <a:solidFill>
                    <a:schemeClr val="bg1"/>
                  </a:solidFill>
                  <a:cs typeface="Arial" pitchFamily="34" charset="0"/>
                </a:rPr>
                <a:t>1</a:t>
              </a:r>
              <a:endParaRPr lang="ko-KR" altLang="en-US" sz="8000" b="1" dirty="0">
                <a:solidFill>
                  <a:schemeClr val="bg1"/>
                </a:solidFill>
                <a:cs typeface="Arial" pitchFamily="34" charset="0"/>
              </a:endParaRPr>
            </a:p>
          </p:txBody>
        </p:sp>
      </p:grpSp>
      <p:grpSp>
        <p:nvGrpSpPr>
          <p:cNvPr id="7" name="Group 6"/>
          <p:cNvGrpSpPr/>
          <p:nvPr/>
        </p:nvGrpSpPr>
        <p:grpSpPr>
          <a:xfrm>
            <a:off x="4908231" y="1455709"/>
            <a:ext cx="1162333" cy="1323439"/>
            <a:chOff x="3371720" y="1465190"/>
            <a:chExt cx="1162333" cy="1323439"/>
          </a:xfrm>
        </p:grpSpPr>
        <p:sp>
          <p:nvSpPr>
            <p:cNvPr id="8" name="Rectangle 7"/>
            <p:cNvSpPr/>
            <p:nvPr/>
          </p:nvSpPr>
          <p:spPr>
            <a:xfrm>
              <a:off x="3371720" y="1792540"/>
              <a:ext cx="936625" cy="720080"/>
            </a:xfrm>
            <a:custGeom>
              <a:avLst/>
              <a:gdLst>
                <a:gd name="connsiteX0" fmla="*/ 0 w 936000"/>
                <a:gd name="connsiteY0" fmla="*/ 0 h 720080"/>
                <a:gd name="connsiteX1" fmla="*/ 936000 w 936000"/>
                <a:gd name="connsiteY1" fmla="*/ 0 h 720080"/>
                <a:gd name="connsiteX2" fmla="*/ 936000 w 936000"/>
                <a:gd name="connsiteY2" fmla="*/ 720080 h 720080"/>
                <a:gd name="connsiteX3" fmla="*/ 0 w 936000"/>
                <a:gd name="connsiteY3" fmla="*/ 720080 h 720080"/>
                <a:gd name="connsiteX4" fmla="*/ 0 w 936000"/>
                <a:gd name="connsiteY4" fmla="*/ 0 h 720080"/>
                <a:gd name="connsiteX0" fmla="*/ 0 w 936000"/>
                <a:gd name="connsiteY0" fmla="*/ 0 h 720080"/>
                <a:gd name="connsiteX1" fmla="*/ 936000 w 936000"/>
                <a:gd name="connsiteY1" fmla="*/ 0 h 720080"/>
                <a:gd name="connsiteX2" fmla="*/ 880094 w 936000"/>
                <a:gd name="connsiteY2" fmla="*/ 339039 h 720080"/>
                <a:gd name="connsiteX3" fmla="*/ 936000 w 936000"/>
                <a:gd name="connsiteY3" fmla="*/ 720080 h 720080"/>
                <a:gd name="connsiteX4" fmla="*/ 0 w 936000"/>
                <a:gd name="connsiteY4" fmla="*/ 720080 h 720080"/>
                <a:gd name="connsiteX5" fmla="*/ 0 w 936000"/>
                <a:gd name="connsiteY5" fmla="*/ 0 h 720080"/>
                <a:gd name="connsiteX0" fmla="*/ 0 w 936000"/>
                <a:gd name="connsiteY0" fmla="*/ 0 h 720080"/>
                <a:gd name="connsiteX1" fmla="*/ 936000 w 936000"/>
                <a:gd name="connsiteY1" fmla="*/ 0 h 720080"/>
                <a:gd name="connsiteX2" fmla="*/ 880094 w 936000"/>
                <a:gd name="connsiteY2" fmla="*/ 339039 h 720080"/>
                <a:gd name="connsiteX3" fmla="*/ 742071 w 936000"/>
                <a:gd name="connsiteY3" fmla="*/ 589205 h 720080"/>
                <a:gd name="connsiteX4" fmla="*/ 936000 w 936000"/>
                <a:gd name="connsiteY4" fmla="*/ 720080 h 720080"/>
                <a:gd name="connsiteX5" fmla="*/ 0 w 936000"/>
                <a:gd name="connsiteY5" fmla="*/ 720080 h 720080"/>
                <a:gd name="connsiteX6" fmla="*/ 0 w 936000"/>
                <a:gd name="connsiteY6" fmla="*/ 0 h 720080"/>
                <a:gd name="connsiteX0" fmla="*/ 0 w 936625"/>
                <a:gd name="connsiteY0" fmla="*/ 0 h 720080"/>
                <a:gd name="connsiteX1" fmla="*/ 936000 w 936625"/>
                <a:gd name="connsiteY1" fmla="*/ 0 h 720080"/>
                <a:gd name="connsiteX2" fmla="*/ 880094 w 936625"/>
                <a:gd name="connsiteY2" fmla="*/ 339039 h 720080"/>
                <a:gd name="connsiteX3" fmla="*/ 742071 w 936625"/>
                <a:gd name="connsiteY3" fmla="*/ 589205 h 720080"/>
                <a:gd name="connsiteX4" fmla="*/ 936000 w 936625"/>
                <a:gd name="connsiteY4" fmla="*/ 720080 h 720080"/>
                <a:gd name="connsiteX5" fmla="*/ 0 w 936625"/>
                <a:gd name="connsiteY5" fmla="*/ 720080 h 720080"/>
                <a:gd name="connsiteX6" fmla="*/ 0 w 936625"/>
                <a:gd name="connsiteY6" fmla="*/ 0 h 720080"/>
                <a:gd name="connsiteX0" fmla="*/ 0 w 936625"/>
                <a:gd name="connsiteY0" fmla="*/ 0 h 720080"/>
                <a:gd name="connsiteX1" fmla="*/ 936000 w 936625"/>
                <a:gd name="connsiteY1" fmla="*/ 0 h 720080"/>
                <a:gd name="connsiteX2" fmla="*/ 880094 w 936625"/>
                <a:gd name="connsiteY2" fmla="*/ 339039 h 720080"/>
                <a:gd name="connsiteX3" fmla="*/ 742071 w 936625"/>
                <a:gd name="connsiteY3" fmla="*/ 589205 h 720080"/>
                <a:gd name="connsiteX4" fmla="*/ 936000 w 936625"/>
                <a:gd name="connsiteY4" fmla="*/ 720080 h 720080"/>
                <a:gd name="connsiteX5" fmla="*/ 0 w 936625"/>
                <a:gd name="connsiteY5" fmla="*/ 720080 h 720080"/>
                <a:gd name="connsiteX6" fmla="*/ 0 w 936625"/>
                <a:gd name="connsiteY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6625" h="720080">
                  <a:moveTo>
                    <a:pt x="0" y="0"/>
                  </a:moveTo>
                  <a:lnTo>
                    <a:pt x="936000" y="0"/>
                  </a:lnTo>
                  <a:cubicBezTo>
                    <a:pt x="934617" y="113013"/>
                    <a:pt x="950489" y="243279"/>
                    <a:pt x="880094" y="339039"/>
                  </a:cubicBezTo>
                  <a:cubicBezTo>
                    <a:pt x="839837" y="422428"/>
                    <a:pt x="730569" y="523069"/>
                    <a:pt x="742071" y="589205"/>
                  </a:cubicBezTo>
                  <a:lnTo>
                    <a:pt x="936000" y="720080"/>
                  </a:lnTo>
                  <a:lnTo>
                    <a:pt x="0" y="72008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3814427" y="1465190"/>
              <a:ext cx="719626" cy="1323439"/>
            </a:xfrm>
            <a:prstGeom prst="rect">
              <a:avLst/>
            </a:prstGeom>
            <a:noFill/>
          </p:spPr>
          <p:txBody>
            <a:bodyPr wrap="square" rtlCol="0" anchor="ctr">
              <a:spAutoFit/>
            </a:bodyPr>
            <a:lstStyle/>
            <a:p>
              <a:pPr algn="ctr"/>
              <a:r>
                <a:rPr lang="en-US" altLang="ko-KR" sz="8000" b="1" dirty="0">
                  <a:solidFill>
                    <a:schemeClr val="bg1"/>
                  </a:solidFill>
                  <a:cs typeface="Arial" pitchFamily="34" charset="0"/>
                </a:rPr>
                <a:t>2</a:t>
              </a:r>
              <a:endParaRPr lang="ko-KR" altLang="en-US" sz="8000" b="1" dirty="0">
                <a:solidFill>
                  <a:schemeClr val="bg1"/>
                </a:solidFill>
                <a:cs typeface="Arial" pitchFamily="34" charset="0"/>
              </a:endParaRPr>
            </a:p>
          </p:txBody>
        </p:sp>
      </p:grpSp>
      <p:grpSp>
        <p:nvGrpSpPr>
          <p:cNvPr id="10" name="Group 9"/>
          <p:cNvGrpSpPr/>
          <p:nvPr/>
        </p:nvGrpSpPr>
        <p:grpSpPr>
          <a:xfrm>
            <a:off x="294722" y="2987567"/>
            <a:ext cx="1170174" cy="1323439"/>
            <a:chOff x="5148064" y="1780893"/>
            <a:chExt cx="1170174" cy="1323439"/>
          </a:xfrm>
        </p:grpSpPr>
        <p:sp>
          <p:nvSpPr>
            <p:cNvPr id="11" name="Rectangle 10"/>
            <p:cNvSpPr/>
            <p:nvPr/>
          </p:nvSpPr>
          <p:spPr>
            <a:xfrm>
              <a:off x="5148064" y="2093450"/>
              <a:ext cx="994153" cy="720080"/>
            </a:xfrm>
            <a:custGeom>
              <a:avLst/>
              <a:gdLst>
                <a:gd name="connsiteX0" fmla="*/ 0 w 936000"/>
                <a:gd name="connsiteY0" fmla="*/ 0 h 720080"/>
                <a:gd name="connsiteX1" fmla="*/ 936000 w 936000"/>
                <a:gd name="connsiteY1" fmla="*/ 0 h 720080"/>
                <a:gd name="connsiteX2" fmla="*/ 936000 w 936000"/>
                <a:gd name="connsiteY2" fmla="*/ 720080 h 720080"/>
                <a:gd name="connsiteX3" fmla="*/ 0 w 936000"/>
                <a:gd name="connsiteY3" fmla="*/ 720080 h 720080"/>
                <a:gd name="connsiteX4" fmla="*/ 0 w 936000"/>
                <a:gd name="connsiteY4" fmla="*/ 0 h 720080"/>
                <a:gd name="connsiteX0" fmla="*/ 0 w 936000"/>
                <a:gd name="connsiteY0" fmla="*/ 0 h 720080"/>
                <a:gd name="connsiteX1" fmla="*/ 936000 w 936000"/>
                <a:gd name="connsiteY1" fmla="*/ 0 h 720080"/>
                <a:gd name="connsiteX2" fmla="*/ 883463 w 936000"/>
                <a:gd name="connsiteY2" fmla="*/ 336471 h 720080"/>
                <a:gd name="connsiteX3" fmla="*/ 936000 w 936000"/>
                <a:gd name="connsiteY3" fmla="*/ 720080 h 720080"/>
                <a:gd name="connsiteX4" fmla="*/ 0 w 936000"/>
                <a:gd name="connsiteY4" fmla="*/ 720080 h 720080"/>
                <a:gd name="connsiteX5" fmla="*/ 0 w 936000"/>
                <a:gd name="connsiteY5" fmla="*/ 0 h 720080"/>
                <a:gd name="connsiteX0" fmla="*/ 0 w 994153"/>
                <a:gd name="connsiteY0" fmla="*/ 0 h 720080"/>
                <a:gd name="connsiteX1" fmla="*/ 936000 w 994153"/>
                <a:gd name="connsiteY1" fmla="*/ 0 h 720080"/>
                <a:gd name="connsiteX2" fmla="*/ 883463 w 994153"/>
                <a:gd name="connsiteY2" fmla="*/ 336471 h 720080"/>
                <a:gd name="connsiteX3" fmla="*/ 936000 w 994153"/>
                <a:gd name="connsiteY3" fmla="*/ 720080 h 720080"/>
                <a:gd name="connsiteX4" fmla="*/ 0 w 994153"/>
                <a:gd name="connsiteY4" fmla="*/ 720080 h 720080"/>
                <a:gd name="connsiteX5" fmla="*/ 0 w 994153"/>
                <a:gd name="connsiteY5" fmla="*/ 0 h 720080"/>
                <a:gd name="connsiteX0" fmla="*/ 0 w 994153"/>
                <a:gd name="connsiteY0" fmla="*/ 0 h 720080"/>
                <a:gd name="connsiteX1" fmla="*/ 936000 w 994153"/>
                <a:gd name="connsiteY1" fmla="*/ 0 h 720080"/>
                <a:gd name="connsiteX2" fmla="*/ 883463 w 994153"/>
                <a:gd name="connsiteY2" fmla="*/ 336471 h 720080"/>
                <a:gd name="connsiteX3" fmla="*/ 936000 w 994153"/>
                <a:gd name="connsiteY3" fmla="*/ 720080 h 720080"/>
                <a:gd name="connsiteX4" fmla="*/ 0 w 994153"/>
                <a:gd name="connsiteY4" fmla="*/ 720080 h 720080"/>
                <a:gd name="connsiteX5" fmla="*/ 0 w 994153"/>
                <a:gd name="connsiteY5"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153" h="720080">
                  <a:moveTo>
                    <a:pt x="0" y="0"/>
                  </a:moveTo>
                  <a:lnTo>
                    <a:pt x="936000" y="0"/>
                  </a:lnTo>
                  <a:cubicBezTo>
                    <a:pt x="935741" y="120783"/>
                    <a:pt x="1021744" y="267446"/>
                    <a:pt x="883463" y="336471"/>
                  </a:cubicBezTo>
                  <a:cubicBezTo>
                    <a:pt x="1108009" y="490220"/>
                    <a:pt x="918488" y="592210"/>
                    <a:pt x="936000" y="720080"/>
                  </a:cubicBezTo>
                  <a:lnTo>
                    <a:pt x="0" y="72008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11"/>
            <p:cNvSpPr txBox="1"/>
            <p:nvPr/>
          </p:nvSpPr>
          <p:spPr>
            <a:xfrm>
              <a:off x="5598612" y="1780893"/>
              <a:ext cx="719626" cy="1323439"/>
            </a:xfrm>
            <a:prstGeom prst="rect">
              <a:avLst/>
            </a:prstGeom>
            <a:noFill/>
          </p:spPr>
          <p:txBody>
            <a:bodyPr wrap="square" rtlCol="0" anchor="ctr">
              <a:spAutoFit/>
            </a:bodyPr>
            <a:lstStyle/>
            <a:p>
              <a:pPr algn="ctr"/>
              <a:r>
                <a:rPr lang="en-US" altLang="ko-KR" sz="8000" b="1" dirty="0">
                  <a:solidFill>
                    <a:schemeClr val="bg1"/>
                  </a:solidFill>
                  <a:cs typeface="Arial" pitchFamily="34" charset="0"/>
                </a:rPr>
                <a:t>3</a:t>
              </a:r>
              <a:endParaRPr lang="ko-KR" altLang="en-US" sz="8000" b="1" dirty="0">
                <a:solidFill>
                  <a:schemeClr val="bg1"/>
                </a:solidFill>
                <a:cs typeface="Arial" pitchFamily="34" charset="0"/>
              </a:endParaRPr>
            </a:p>
          </p:txBody>
        </p:sp>
      </p:grpSp>
      <p:grpSp>
        <p:nvGrpSpPr>
          <p:cNvPr id="13" name="Group 12"/>
          <p:cNvGrpSpPr/>
          <p:nvPr/>
        </p:nvGrpSpPr>
        <p:grpSpPr>
          <a:xfrm>
            <a:off x="4915546" y="3003798"/>
            <a:ext cx="1151674" cy="1323439"/>
            <a:chOff x="6876256" y="2079570"/>
            <a:chExt cx="1151674" cy="1323439"/>
          </a:xfrm>
        </p:grpSpPr>
        <p:sp>
          <p:nvSpPr>
            <p:cNvPr id="14" name="Rectangle 13"/>
            <p:cNvSpPr/>
            <p:nvPr/>
          </p:nvSpPr>
          <p:spPr>
            <a:xfrm>
              <a:off x="6876256" y="2394360"/>
              <a:ext cx="936000"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TextBox 14"/>
            <p:cNvSpPr txBox="1"/>
            <p:nvPr/>
          </p:nvSpPr>
          <p:spPr>
            <a:xfrm>
              <a:off x="7308304" y="2079570"/>
              <a:ext cx="719626" cy="1323439"/>
            </a:xfrm>
            <a:prstGeom prst="rect">
              <a:avLst/>
            </a:prstGeom>
            <a:noFill/>
          </p:spPr>
          <p:txBody>
            <a:bodyPr wrap="square" rtlCol="0" anchor="ctr">
              <a:spAutoFit/>
            </a:bodyPr>
            <a:lstStyle/>
            <a:p>
              <a:pPr algn="ctr"/>
              <a:r>
                <a:rPr lang="en-US" altLang="ko-KR" sz="8000" b="1" dirty="0">
                  <a:solidFill>
                    <a:schemeClr val="bg1"/>
                  </a:solidFill>
                  <a:cs typeface="Arial" pitchFamily="34" charset="0"/>
                </a:rPr>
                <a:t>4</a:t>
              </a:r>
              <a:endParaRPr lang="ko-KR" altLang="en-US" sz="8000" b="1" dirty="0">
                <a:solidFill>
                  <a:schemeClr val="bg1"/>
                </a:solidFill>
                <a:cs typeface="Arial" pitchFamily="34" charset="0"/>
              </a:endParaRPr>
            </a:p>
          </p:txBody>
        </p:sp>
      </p:grpSp>
      <p:grpSp>
        <p:nvGrpSpPr>
          <p:cNvPr id="20" name="Group 19"/>
          <p:cNvGrpSpPr/>
          <p:nvPr/>
        </p:nvGrpSpPr>
        <p:grpSpPr>
          <a:xfrm>
            <a:off x="1453362" y="1500552"/>
            <a:ext cx="2668742" cy="1097702"/>
            <a:chOff x="226921" y="3261345"/>
            <a:chExt cx="2452204" cy="1097702"/>
          </a:xfrm>
        </p:grpSpPr>
        <p:sp>
          <p:nvSpPr>
            <p:cNvPr id="21" name="TextBox 20"/>
            <p:cNvSpPr txBox="1"/>
            <p:nvPr/>
          </p:nvSpPr>
          <p:spPr>
            <a:xfrm>
              <a:off x="226921" y="3651161"/>
              <a:ext cx="2059657" cy="707886"/>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Manual systems. </a:t>
              </a:r>
              <a:endParaRPr lang="ko-KR" altLang="en-US" sz="2000" b="1" dirty="0">
                <a:solidFill>
                  <a:schemeClr val="tx1">
                    <a:lumMod val="75000"/>
                    <a:lumOff val="25000"/>
                  </a:schemeClr>
                </a:solidFill>
                <a:cs typeface="Arial" pitchFamily="34" charset="0"/>
              </a:endParaRPr>
            </a:p>
          </p:txBody>
        </p:sp>
        <p:sp>
          <p:nvSpPr>
            <p:cNvPr id="22" name="TextBox 21"/>
            <p:cNvSpPr txBox="1"/>
            <p:nvPr/>
          </p:nvSpPr>
          <p:spPr>
            <a:xfrm>
              <a:off x="619468" y="3261345"/>
              <a:ext cx="2059657"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1402219" y="3033042"/>
            <a:ext cx="4043514" cy="2156019"/>
            <a:chOff x="803640" y="3362835"/>
            <a:chExt cx="2059657" cy="2156019"/>
          </a:xfrm>
        </p:grpSpPr>
        <p:sp>
          <p:nvSpPr>
            <p:cNvPr id="24" name="TextBox 23"/>
            <p:cNvSpPr txBox="1"/>
            <p:nvPr/>
          </p:nvSpPr>
          <p:spPr>
            <a:xfrm>
              <a:off x="803640" y="3579862"/>
              <a:ext cx="2059657" cy="1938992"/>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Existing systems are time consuming, complex and ineffective.</a:t>
              </a:r>
              <a:endParaRPr lang="ko-KR" altLang="en-US" sz="2000" b="1"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995163" y="1110180"/>
            <a:ext cx="3155182" cy="3079349"/>
            <a:chOff x="803640" y="3362835"/>
            <a:chExt cx="2059657" cy="3079349"/>
          </a:xfrm>
        </p:grpSpPr>
        <p:sp>
          <p:nvSpPr>
            <p:cNvPr id="27" name="TextBox 26"/>
            <p:cNvSpPr txBox="1"/>
            <p:nvPr/>
          </p:nvSpPr>
          <p:spPr>
            <a:xfrm>
              <a:off x="803640" y="3579862"/>
              <a:ext cx="2059657" cy="2862322"/>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The problem of data accuracy, ambiguity, costly and not being able to collect the required data in time.</a:t>
              </a:r>
              <a:endParaRPr lang="ko-KR" altLang="en-US" sz="2000" b="1"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sp>
        <p:nvSpPr>
          <p:cNvPr id="30" name="TextBox 29"/>
          <p:cNvSpPr txBox="1"/>
          <p:nvPr/>
        </p:nvSpPr>
        <p:spPr>
          <a:xfrm>
            <a:off x="6019242" y="3171541"/>
            <a:ext cx="3124758" cy="1015663"/>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Patient can not check the results of the examination </a:t>
            </a:r>
            <a:r>
              <a:rPr lang="en-US" altLang="ko-KR" sz="2000" b="1" dirty="0" smtClean="0">
                <a:solidFill>
                  <a:schemeClr val="tx1">
                    <a:lumMod val="75000"/>
                    <a:lumOff val="25000"/>
                  </a:schemeClr>
                </a:solidFill>
                <a:cs typeface="Arial" pitchFamily="34" charset="0"/>
              </a:rPr>
              <a:t>online</a:t>
            </a:r>
            <a:endParaRPr lang="ko-KR" altLang="en-US" sz="1200" dirty="0">
              <a:solidFill>
                <a:schemeClr val="tx1">
                  <a:lumMod val="75000"/>
                  <a:lumOff val="25000"/>
                </a:schemeClr>
              </a:solidFill>
              <a:cs typeface="Arial" pitchFamily="34" charset="0"/>
            </a:endParaRPr>
          </a:p>
        </p:txBody>
      </p:sp>
      <p:sp>
        <p:nvSpPr>
          <p:cNvPr id="34" name="Block Arc 20"/>
          <p:cNvSpPr/>
          <p:nvPr/>
        </p:nvSpPr>
        <p:spPr>
          <a:xfrm rot="10800000">
            <a:off x="1144903" y="1946585"/>
            <a:ext cx="360873" cy="391297"/>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5" name="Donut 22"/>
          <p:cNvSpPr>
            <a:spLocks noChangeAspect="1"/>
          </p:cNvSpPr>
          <p:nvPr/>
        </p:nvSpPr>
        <p:spPr>
          <a:xfrm>
            <a:off x="5006836" y="3604498"/>
            <a:ext cx="368181" cy="18858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10287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a:t>General and Specific Objective</a:t>
            </a:r>
          </a:p>
        </p:txBody>
      </p:sp>
      <p:sp>
        <p:nvSpPr>
          <p:cNvPr id="4" name="Round Same Side Corner Rectangle 8"/>
          <p:cNvSpPr/>
          <p:nvPr/>
        </p:nvSpPr>
        <p:spPr>
          <a:xfrm>
            <a:off x="4072713" y="2068555"/>
            <a:ext cx="586311" cy="154420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7A3DE"/>
              </a:solidFill>
            </a:endParaRPr>
          </a:p>
        </p:txBody>
      </p:sp>
      <p:sp>
        <p:nvSpPr>
          <p:cNvPr id="5" name="Left Arrow 4"/>
          <p:cNvSpPr/>
          <p:nvPr/>
        </p:nvSpPr>
        <p:spPr>
          <a:xfrm>
            <a:off x="2159732" y="701189"/>
            <a:ext cx="1584176" cy="860102"/>
          </a:xfrm>
          <a:prstGeom prst="leftArrow">
            <a:avLst>
              <a:gd name="adj1" fmla="val 59244"/>
              <a:gd name="adj2" fmla="val 887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Left Arrow 5"/>
          <p:cNvSpPr/>
          <p:nvPr/>
        </p:nvSpPr>
        <p:spPr>
          <a:xfrm flipH="1">
            <a:off x="4852081" y="682425"/>
            <a:ext cx="1584176" cy="860102"/>
          </a:xfrm>
          <a:prstGeom prst="leftArrow">
            <a:avLst>
              <a:gd name="adj1" fmla="val 59244"/>
              <a:gd name="adj2" fmla="val 8874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Group 7"/>
          <p:cNvGrpSpPr/>
          <p:nvPr/>
        </p:nvGrpSpPr>
        <p:grpSpPr>
          <a:xfrm>
            <a:off x="5574799" y="1748181"/>
            <a:ext cx="2952328" cy="953687"/>
            <a:chOff x="3017859" y="4252957"/>
            <a:chExt cx="1870812" cy="953687"/>
          </a:xfrm>
        </p:grpSpPr>
        <p:sp>
          <p:nvSpPr>
            <p:cNvPr id="9" name="TextBox 8"/>
            <p:cNvSpPr txBox="1"/>
            <p:nvPr/>
          </p:nvSpPr>
          <p:spPr>
            <a:xfrm>
              <a:off x="3021856" y="4560313"/>
              <a:ext cx="1866815" cy="646331"/>
            </a:xfrm>
            <a:prstGeom prst="rect">
              <a:avLst/>
            </a:prstGeom>
            <a:noFill/>
          </p:spPr>
          <p:txBody>
            <a:bodyPr wrap="square" rtlCol="0">
              <a:spAutoFit/>
            </a:bodyPr>
            <a:lstStyle/>
            <a:p>
              <a:r>
                <a:rPr lang="en-US" altLang="ko-KR" sz="1200" dirty="0">
                  <a:solidFill>
                    <a:schemeClr val="accent2"/>
                  </a:solidFill>
                  <a:cs typeface="Arial" pitchFamily="34" charset="0"/>
                </a:rPr>
                <a:t>To analyze the existed booking system and design a convenient and flexible online </a:t>
              </a:r>
              <a:r>
                <a:rPr lang="en-US" altLang="ko-KR" sz="1200" dirty="0" err="1">
                  <a:solidFill>
                    <a:schemeClr val="accent2"/>
                  </a:solidFill>
                  <a:cs typeface="Arial" pitchFamily="34" charset="0"/>
                </a:rPr>
                <a:t>EyeCare</a:t>
              </a:r>
              <a:r>
                <a:rPr lang="en-US" altLang="ko-KR" sz="1200" dirty="0">
                  <a:solidFill>
                    <a:schemeClr val="accent2"/>
                  </a:solidFill>
                  <a:cs typeface="Arial" pitchFamily="34" charset="0"/>
                </a:rPr>
                <a:t> clinic system.</a:t>
              </a:r>
            </a:p>
          </p:txBody>
        </p:sp>
        <p:sp>
          <p:nvSpPr>
            <p:cNvPr id="10" name="TextBox 9"/>
            <p:cNvSpPr txBox="1"/>
            <p:nvPr/>
          </p:nvSpPr>
          <p:spPr>
            <a:xfrm>
              <a:off x="3017859" y="4252957"/>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a:t>
              </a:r>
              <a:endParaRPr lang="ko-KR" altLang="en-US" sz="1200" b="1" dirty="0">
                <a:solidFill>
                  <a:schemeClr val="tx1">
                    <a:lumMod val="75000"/>
                    <a:lumOff val="25000"/>
                  </a:schemeClr>
                </a:solidFill>
                <a:cs typeface="Arial" pitchFamily="34" charset="0"/>
              </a:endParaRPr>
            </a:p>
          </p:txBody>
        </p:sp>
      </p:grpSp>
      <p:grpSp>
        <p:nvGrpSpPr>
          <p:cNvPr id="11" name="Group 10"/>
          <p:cNvGrpSpPr/>
          <p:nvPr/>
        </p:nvGrpSpPr>
        <p:grpSpPr>
          <a:xfrm>
            <a:off x="5574799" y="2894687"/>
            <a:ext cx="2952328" cy="711368"/>
            <a:chOff x="3017859" y="4310610"/>
            <a:chExt cx="1870812" cy="711368"/>
          </a:xfrm>
        </p:grpSpPr>
        <p:sp>
          <p:nvSpPr>
            <p:cNvPr id="12" name="TextBox 11"/>
            <p:cNvSpPr txBox="1"/>
            <p:nvPr/>
          </p:nvSpPr>
          <p:spPr>
            <a:xfrm>
              <a:off x="3021856" y="4560313"/>
              <a:ext cx="1866815" cy="461665"/>
            </a:xfrm>
            <a:prstGeom prst="rect">
              <a:avLst/>
            </a:prstGeom>
            <a:noFill/>
          </p:spPr>
          <p:txBody>
            <a:bodyPr wrap="square" rtlCol="0">
              <a:spAutoFit/>
            </a:bodyPr>
            <a:lstStyle/>
            <a:p>
              <a:r>
                <a:rPr lang="en-US" altLang="ko-KR" sz="1200" dirty="0">
                  <a:solidFill>
                    <a:schemeClr val="accent2"/>
                  </a:solidFill>
                  <a:cs typeface="Arial" pitchFamily="34" charset="0"/>
                </a:rPr>
                <a:t>To implement the online </a:t>
              </a:r>
              <a:r>
                <a:rPr lang="en-US" altLang="ko-KR" sz="1200" dirty="0" err="1">
                  <a:solidFill>
                    <a:schemeClr val="accent2"/>
                  </a:solidFill>
                  <a:cs typeface="Arial" pitchFamily="34" charset="0"/>
                </a:rPr>
                <a:t>EyeCare</a:t>
              </a:r>
              <a:r>
                <a:rPr lang="en-US" altLang="ko-KR" sz="1200" dirty="0">
                  <a:solidFill>
                    <a:schemeClr val="accent2"/>
                  </a:solidFill>
                  <a:cs typeface="Arial" pitchFamily="34" charset="0"/>
                </a:rPr>
                <a:t> clinic, test and validate the system.</a:t>
              </a:r>
            </a:p>
          </p:txBody>
        </p:sp>
        <p:sp>
          <p:nvSpPr>
            <p:cNvPr id="13" name="TextBox 12"/>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grpSp>
      <p:grpSp>
        <p:nvGrpSpPr>
          <p:cNvPr id="14" name="Group 13"/>
          <p:cNvGrpSpPr/>
          <p:nvPr/>
        </p:nvGrpSpPr>
        <p:grpSpPr>
          <a:xfrm>
            <a:off x="231649" y="1720158"/>
            <a:ext cx="3130381" cy="988367"/>
            <a:chOff x="3017859" y="4310610"/>
            <a:chExt cx="1870812" cy="988367"/>
          </a:xfrm>
        </p:grpSpPr>
        <p:sp>
          <p:nvSpPr>
            <p:cNvPr id="15" name="TextBox 14"/>
            <p:cNvSpPr txBox="1"/>
            <p:nvPr/>
          </p:nvSpPr>
          <p:spPr>
            <a:xfrm>
              <a:off x="3021856" y="4560313"/>
              <a:ext cx="1866815" cy="738664"/>
            </a:xfrm>
            <a:prstGeom prst="rect">
              <a:avLst/>
            </a:prstGeom>
            <a:noFill/>
          </p:spPr>
          <p:txBody>
            <a:bodyPr wrap="square" rtlCol="0">
              <a:spAutoFit/>
            </a:bodyPr>
            <a:lstStyle/>
            <a:p>
              <a:r>
                <a:rPr lang="en-US" sz="1400" dirty="0">
                  <a:solidFill>
                    <a:schemeClr val="accent2"/>
                  </a:solidFill>
                </a:rPr>
                <a:t>To </a:t>
              </a:r>
              <a:r>
                <a:rPr lang="ru-UA" sz="1400" dirty="0" err="1">
                  <a:solidFill>
                    <a:schemeClr val="accent2"/>
                  </a:solidFill>
                </a:rPr>
                <a:t>develop</a:t>
              </a:r>
              <a:r>
                <a:rPr lang="ru-UA" sz="1400" dirty="0">
                  <a:solidFill>
                    <a:schemeClr val="accent2"/>
                  </a:solidFill>
                </a:rPr>
                <a:t> </a:t>
              </a:r>
              <a:r>
                <a:rPr lang="en-US" sz="1400" dirty="0">
                  <a:solidFill>
                    <a:schemeClr val="accent2"/>
                  </a:solidFill>
                </a:rPr>
                <a:t>an </a:t>
              </a:r>
              <a:r>
                <a:rPr lang="ru-UA" sz="1400" dirty="0" err="1">
                  <a:solidFill>
                    <a:schemeClr val="accent2"/>
                  </a:solidFill>
                </a:rPr>
                <a:t>online</a:t>
              </a:r>
              <a:r>
                <a:rPr lang="ru-UA" sz="1400" dirty="0">
                  <a:solidFill>
                    <a:schemeClr val="accent2"/>
                  </a:solidFill>
                </a:rPr>
                <a:t> </a:t>
              </a:r>
              <a:r>
                <a:rPr lang="ru-UA" sz="1400" dirty="0" err="1">
                  <a:solidFill>
                    <a:schemeClr val="accent2"/>
                  </a:solidFill>
                </a:rPr>
                <a:t>booking</a:t>
              </a:r>
              <a:r>
                <a:rPr lang="ru-UA" sz="1400" dirty="0">
                  <a:solidFill>
                    <a:schemeClr val="accent2"/>
                  </a:solidFill>
                </a:rPr>
                <a:t> </a:t>
              </a:r>
              <a:r>
                <a:rPr lang="ru-UA" sz="1400" dirty="0" err="1">
                  <a:solidFill>
                    <a:schemeClr val="accent2"/>
                  </a:solidFill>
                </a:rPr>
                <a:t>system</a:t>
              </a:r>
              <a:r>
                <a:rPr lang="ru-UA" sz="1400" dirty="0">
                  <a:solidFill>
                    <a:schemeClr val="accent2"/>
                  </a:solidFill>
                </a:rPr>
                <a:t>  </a:t>
              </a:r>
              <a:r>
                <a:rPr lang="ru-UA" sz="1400" dirty="0" err="1">
                  <a:solidFill>
                    <a:schemeClr val="accent2"/>
                  </a:solidFill>
                </a:rPr>
                <a:t>for</a:t>
              </a:r>
              <a:r>
                <a:rPr lang="ru-UA" sz="1400" dirty="0">
                  <a:solidFill>
                    <a:schemeClr val="accent2"/>
                  </a:solidFill>
                </a:rPr>
                <a:t> </a:t>
              </a:r>
              <a:r>
                <a:rPr lang="ru-UA" sz="1400" dirty="0" err="1">
                  <a:solidFill>
                    <a:schemeClr val="accent2"/>
                  </a:solidFill>
                </a:rPr>
                <a:t>patients</a:t>
              </a:r>
              <a:r>
                <a:rPr lang="ru-UA" sz="1400" dirty="0">
                  <a:solidFill>
                    <a:schemeClr val="accent2"/>
                  </a:solidFill>
                </a:rPr>
                <a:t> </a:t>
              </a:r>
              <a:r>
                <a:rPr lang="ru-UA" sz="1400" dirty="0" err="1">
                  <a:solidFill>
                    <a:schemeClr val="accent2"/>
                  </a:solidFill>
                </a:rPr>
                <a:t>and</a:t>
              </a:r>
              <a:r>
                <a:rPr lang="ru-UA" sz="1400" dirty="0">
                  <a:solidFill>
                    <a:schemeClr val="accent2"/>
                  </a:solidFill>
                </a:rPr>
                <a:t> </a:t>
              </a:r>
              <a:r>
                <a:rPr lang="ru-UA" sz="1400" dirty="0" err="1">
                  <a:solidFill>
                    <a:schemeClr val="accent2"/>
                  </a:solidFill>
                </a:rPr>
                <a:t>ophthalmologist</a:t>
              </a:r>
              <a:r>
                <a:rPr lang="ru-UA" sz="1400" dirty="0">
                  <a:solidFill>
                    <a:schemeClr val="accent2"/>
                  </a:solidFill>
                </a:rPr>
                <a:t>.</a:t>
              </a:r>
              <a:endParaRPr lang="ru-UA" sz="1400" dirty="0"/>
            </a:p>
          </p:txBody>
        </p:sp>
        <p:sp>
          <p:nvSpPr>
            <p:cNvPr id="16" name="TextBox 15"/>
            <p:cNvSpPr txBox="1"/>
            <p:nvPr/>
          </p:nvSpPr>
          <p:spPr>
            <a:xfrm>
              <a:off x="3017859" y="4310610"/>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1</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49697" y="2867392"/>
            <a:ext cx="3148091" cy="1215717"/>
            <a:chOff x="2911449" y="4172110"/>
            <a:chExt cx="1881396" cy="1215717"/>
          </a:xfrm>
        </p:grpSpPr>
        <p:sp>
          <p:nvSpPr>
            <p:cNvPr id="18" name="TextBox 17"/>
            <p:cNvSpPr txBox="1"/>
            <p:nvPr/>
          </p:nvSpPr>
          <p:spPr>
            <a:xfrm>
              <a:off x="2926030" y="4433720"/>
              <a:ext cx="1866815" cy="954107"/>
            </a:xfrm>
            <a:prstGeom prst="rect">
              <a:avLst/>
            </a:prstGeom>
            <a:noFill/>
          </p:spPr>
          <p:txBody>
            <a:bodyPr wrap="square" rtlCol="0">
              <a:spAutoFit/>
            </a:bodyPr>
            <a:lstStyle/>
            <a:p>
              <a:r>
                <a:rPr lang="ru-UA" sz="1400" dirty="0">
                  <a:solidFill>
                    <a:schemeClr val="accent2"/>
                  </a:solidFill>
                </a:rPr>
                <a:t>The </a:t>
              </a:r>
              <a:r>
                <a:rPr lang="ru-UA" sz="1400" dirty="0" err="1">
                  <a:solidFill>
                    <a:schemeClr val="accent2"/>
                  </a:solidFill>
                </a:rPr>
                <a:t>patient</a:t>
              </a:r>
              <a:r>
                <a:rPr lang="ru-UA" sz="1400" dirty="0">
                  <a:solidFill>
                    <a:schemeClr val="accent2"/>
                  </a:solidFill>
                </a:rPr>
                <a:t> </a:t>
              </a:r>
              <a:r>
                <a:rPr lang="ru-UA" sz="1400" dirty="0" err="1">
                  <a:solidFill>
                    <a:schemeClr val="accent2"/>
                  </a:solidFill>
                </a:rPr>
                <a:t>can</a:t>
              </a:r>
              <a:r>
                <a:rPr lang="ru-UA" sz="1400" dirty="0">
                  <a:solidFill>
                    <a:schemeClr val="accent2"/>
                  </a:solidFill>
                </a:rPr>
                <a:t> </a:t>
              </a:r>
              <a:r>
                <a:rPr lang="ru-UA" sz="1400" dirty="0" err="1">
                  <a:solidFill>
                    <a:schemeClr val="accent2"/>
                  </a:solidFill>
                </a:rPr>
                <a:t>book</a:t>
              </a:r>
              <a:r>
                <a:rPr lang="ru-UA" sz="1400" dirty="0">
                  <a:solidFill>
                    <a:schemeClr val="accent2"/>
                  </a:solidFill>
                </a:rPr>
                <a:t> </a:t>
              </a:r>
              <a:r>
                <a:rPr lang="ru-UA" sz="1400" dirty="0" err="1">
                  <a:solidFill>
                    <a:schemeClr val="accent2"/>
                  </a:solidFill>
                </a:rPr>
                <a:t>an</a:t>
              </a:r>
              <a:r>
                <a:rPr lang="ru-UA" sz="1400" dirty="0">
                  <a:solidFill>
                    <a:schemeClr val="accent2"/>
                  </a:solidFill>
                </a:rPr>
                <a:t> </a:t>
              </a:r>
              <a:r>
                <a:rPr lang="ru-UA" sz="1400" dirty="0" err="1">
                  <a:solidFill>
                    <a:schemeClr val="accent2"/>
                  </a:solidFill>
                </a:rPr>
                <a:t>appointment</a:t>
              </a:r>
              <a:r>
                <a:rPr lang="ru-UA" sz="1400" dirty="0">
                  <a:solidFill>
                    <a:schemeClr val="accent2"/>
                  </a:solidFill>
                </a:rPr>
                <a:t> </a:t>
              </a:r>
              <a:r>
                <a:rPr lang="ru-UA" sz="1400" dirty="0" err="1">
                  <a:solidFill>
                    <a:schemeClr val="accent2"/>
                  </a:solidFill>
                </a:rPr>
                <a:t>with</a:t>
              </a:r>
              <a:r>
                <a:rPr lang="ru-UA" sz="1400" dirty="0">
                  <a:solidFill>
                    <a:schemeClr val="accent2"/>
                  </a:solidFill>
                </a:rPr>
                <a:t> </a:t>
              </a:r>
              <a:r>
                <a:rPr lang="ru-UA" sz="1400" dirty="0" err="1">
                  <a:solidFill>
                    <a:schemeClr val="accent2"/>
                  </a:solidFill>
                </a:rPr>
                <a:t>preferred</a:t>
              </a:r>
              <a:r>
                <a:rPr lang="ru-UA" sz="1400" dirty="0">
                  <a:solidFill>
                    <a:schemeClr val="accent2"/>
                  </a:solidFill>
                </a:rPr>
                <a:t> </a:t>
              </a:r>
              <a:r>
                <a:rPr lang="ru-UA" sz="1400" dirty="0" err="1">
                  <a:solidFill>
                    <a:schemeClr val="accent2"/>
                  </a:solidFill>
                </a:rPr>
                <a:t>doctor</a:t>
              </a:r>
              <a:r>
                <a:rPr lang="ru-UA" sz="1400" dirty="0">
                  <a:solidFill>
                    <a:schemeClr val="accent2"/>
                  </a:solidFill>
                </a:rPr>
                <a:t> </a:t>
              </a:r>
              <a:r>
                <a:rPr lang="ru-UA" sz="1400" dirty="0" err="1">
                  <a:solidFill>
                    <a:schemeClr val="accent2"/>
                  </a:solidFill>
                </a:rPr>
                <a:t>and</a:t>
              </a:r>
              <a:r>
                <a:rPr lang="ru-UA" sz="1400" dirty="0">
                  <a:solidFill>
                    <a:schemeClr val="accent2"/>
                  </a:solidFill>
                </a:rPr>
                <a:t> </a:t>
              </a:r>
              <a:r>
                <a:rPr lang="ru-UA" sz="1400" dirty="0" err="1">
                  <a:solidFill>
                    <a:schemeClr val="accent2"/>
                  </a:solidFill>
                </a:rPr>
                <a:t>view</a:t>
              </a:r>
              <a:r>
                <a:rPr lang="ru-UA" sz="1400" dirty="0">
                  <a:solidFill>
                    <a:schemeClr val="accent2"/>
                  </a:solidFill>
                </a:rPr>
                <a:t> </a:t>
              </a:r>
              <a:r>
                <a:rPr lang="ru-UA" sz="1400" dirty="0" err="1">
                  <a:solidFill>
                    <a:schemeClr val="accent2"/>
                  </a:solidFill>
                </a:rPr>
                <a:t>the</a:t>
              </a:r>
              <a:r>
                <a:rPr lang="ru-UA" sz="1400" dirty="0">
                  <a:solidFill>
                    <a:schemeClr val="accent2"/>
                  </a:solidFill>
                </a:rPr>
                <a:t> </a:t>
              </a:r>
              <a:r>
                <a:rPr lang="ru-UA" sz="1400" dirty="0" err="1">
                  <a:solidFill>
                    <a:schemeClr val="accent2"/>
                  </a:solidFill>
                </a:rPr>
                <a:t>result</a:t>
              </a:r>
              <a:r>
                <a:rPr lang="ru-UA" sz="1400" dirty="0">
                  <a:solidFill>
                    <a:schemeClr val="accent2"/>
                  </a:solidFill>
                </a:rPr>
                <a:t> </a:t>
              </a:r>
              <a:r>
                <a:rPr lang="ru-UA" sz="1400" dirty="0" err="1">
                  <a:solidFill>
                    <a:schemeClr val="accent2"/>
                  </a:solidFill>
                </a:rPr>
                <a:t>after</a:t>
              </a:r>
              <a:r>
                <a:rPr lang="ru-UA" sz="1400" dirty="0">
                  <a:solidFill>
                    <a:schemeClr val="accent2"/>
                  </a:solidFill>
                </a:rPr>
                <a:t> </a:t>
              </a:r>
              <a:r>
                <a:rPr lang="ru-UA" sz="1400" dirty="0" err="1">
                  <a:solidFill>
                    <a:schemeClr val="accent2"/>
                  </a:solidFill>
                </a:rPr>
                <a:t>diagnosed</a:t>
              </a:r>
              <a:r>
                <a:rPr lang="ru-UA" sz="1400" dirty="0">
                  <a:solidFill>
                    <a:schemeClr val="accent2"/>
                  </a:solidFill>
                </a:rPr>
                <a:t> </a:t>
              </a:r>
              <a:r>
                <a:rPr lang="ru-UA" sz="1400" dirty="0" err="1">
                  <a:solidFill>
                    <a:schemeClr val="accent2"/>
                  </a:solidFill>
                </a:rPr>
                <a:t>and</a:t>
              </a:r>
              <a:r>
                <a:rPr lang="ru-UA" sz="1400" dirty="0">
                  <a:solidFill>
                    <a:schemeClr val="accent2"/>
                  </a:solidFill>
                </a:rPr>
                <a:t> </a:t>
              </a:r>
              <a:r>
                <a:rPr lang="ru-UA" sz="1400" dirty="0" err="1">
                  <a:solidFill>
                    <a:schemeClr val="accent2"/>
                  </a:solidFill>
                </a:rPr>
                <a:t>uploaded</a:t>
              </a:r>
              <a:r>
                <a:rPr lang="ru-UA" sz="1400" dirty="0">
                  <a:solidFill>
                    <a:schemeClr val="accent2"/>
                  </a:solidFill>
                </a:rPr>
                <a:t> </a:t>
              </a:r>
              <a:r>
                <a:rPr lang="ru-UA" sz="1400" dirty="0" err="1">
                  <a:solidFill>
                    <a:schemeClr val="accent2"/>
                  </a:solidFill>
                </a:rPr>
                <a:t>by</a:t>
              </a:r>
              <a:r>
                <a:rPr lang="ru-UA" sz="1400" dirty="0">
                  <a:solidFill>
                    <a:schemeClr val="accent2"/>
                  </a:solidFill>
                </a:rPr>
                <a:t> </a:t>
              </a:r>
              <a:r>
                <a:rPr lang="ru-UA" sz="1400" dirty="0" err="1">
                  <a:solidFill>
                    <a:schemeClr val="accent2"/>
                  </a:solidFill>
                </a:rPr>
                <a:t>the</a:t>
              </a:r>
              <a:r>
                <a:rPr lang="ru-UA" sz="1400" dirty="0">
                  <a:solidFill>
                    <a:schemeClr val="accent2"/>
                  </a:solidFill>
                </a:rPr>
                <a:t> </a:t>
              </a:r>
              <a:r>
                <a:rPr lang="ru-UA" sz="1400" dirty="0" err="1">
                  <a:solidFill>
                    <a:schemeClr val="accent2"/>
                  </a:solidFill>
                </a:rPr>
                <a:t>ophth</a:t>
              </a:r>
              <a:r>
                <a:rPr lang="en-US" sz="1400" dirty="0">
                  <a:solidFill>
                    <a:schemeClr val="accent2"/>
                  </a:solidFill>
                </a:rPr>
                <a:t>al</a:t>
              </a:r>
              <a:r>
                <a:rPr lang="ru-UA" sz="1400" dirty="0" err="1">
                  <a:solidFill>
                    <a:schemeClr val="accent2"/>
                  </a:solidFill>
                </a:rPr>
                <a:t>mologist</a:t>
              </a:r>
              <a:r>
                <a:rPr lang="en-US" sz="1400" dirty="0">
                  <a:solidFill>
                    <a:schemeClr val="accent2"/>
                  </a:solidFill>
                </a:rPr>
                <a:t>.</a:t>
              </a:r>
              <a:endParaRPr lang="ru-UA" sz="1400" dirty="0"/>
            </a:p>
          </p:txBody>
        </p:sp>
        <p:sp>
          <p:nvSpPr>
            <p:cNvPr id="19" name="TextBox 18"/>
            <p:cNvSpPr txBox="1"/>
            <p:nvPr/>
          </p:nvSpPr>
          <p:spPr>
            <a:xfrm>
              <a:off x="2911449" y="4172110"/>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grpSp>
      <p:sp>
        <p:nvSpPr>
          <p:cNvPr id="21" name="TextBox 20">
            <a:extLst>
              <a:ext uri="{FF2B5EF4-FFF2-40B4-BE49-F238E27FC236}">
                <a16:creationId xmlns:a16="http://schemas.microsoft.com/office/drawing/2014/main" id="{2FF850B8-59BC-4A8D-99B0-9FAA320F2928}"/>
              </a:ext>
            </a:extLst>
          </p:cNvPr>
          <p:cNvSpPr txBox="1"/>
          <p:nvPr/>
        </p:nvSpPr>
        <p:spPr>
          <a:xfrm>
            <a:off x="2555776" y="927810"/>
            <a:ext cx="3240360" cy="369332"/>
          </a:xfrm>
          <a:prstGeom prst="rect">
            <a:avLst/>
          </a:prstGeom>
          <a:noFill/>
        </p:spPr>
        <p:txBody>
          <a:bodyPr wrap="square" rtlCol="0">
            <a:spAutoFit/>
          </a:bodyPr>
          <a:lstStyle/>
          <a:p>
            <a:r>
              <a:rPr lang="en-US" dirty="0">
                <a:solidFill>
                  <a:schemeClr val="bg1"/>
                </a:solidFill>
              </a:rPr>
              <a:t>General</a:t>
            </a:r>
            <a:endParaRPr lang="ru-UA" dirty="0">
              <a:solidFill>
                <a:schemeClr val="bg1"/>
              </a:solidFill>
            </a:endParaRPr>
          </a:p>
        </p:txBody>
      </p:sp>
      <p:sp>
        <p:nvSpPr>
          <p:cNvPr id="22" name="TextBox 21">
            <a:extLst>
              <a:ext uri="{FF2B5EF4-FFF2-40B4-BE49-F238E27FC236}">
                <a16:creationId xmlns:a16="http://schemas.microsoft.com/office/drawing/2014/main" id="{A5917967-57BA-4AF2-B69B-108046854C26}"/>
              </a:ext>
            </a:extLst>
          </p:cNvPr>
          <p:cNvSpPr txBox="1"/>
          <p:nvPr/>
        </p:nvSpPr>
        <p:spPr>
          <a:xfrm>
            <a:off x="5032286" y="923492"/>
            <a:ext cx="1195898" cy="369332"/>
          </a:xfrm>
          <a:prstGeom prst="rect">
            <a:avLst/>
          </a:prstGeom>
          <a:noFill/>
        </p:spPr>
        <p:txBody>
          <a:bodyPr wrap="square" rtlCol="0">
            <a:spAutoFit/>
          </a:bodyPr>
          <a:lstStyle/>
          <a:p>
            <a:r>
              <a:rPr lang="en-US" dirty="0">
                <a:solidFill>
                  <a:schemeClr val="bg1"/>
                </a:solidFill>
              </a:rPr>
              <a:t>Specific</a:t>
            </a:r>
            <a:endParaRPr lang="ru-UA" dirty="0">
              <a:solidFill>
                <a:schemeClr val="bg1"/>
              </a:solidFill>
            </a:endParaRPr>
          </a:p>
        </p:txBody>
      </p:sp>
      <p:grpSp>
        <p:nvGrpSpPr>
          <p:cNvPr id="24" name="그룹 47">
            <a:extLst>
              <a:ext uri="{FF2B5EF4-FFF2-40B4-BE49-F238E27FC236}">
                <a16:creationId xmlns:a16="http://schemas.microsoft.com/office/drawing/2014/main" id="{B13E8435-03CD-4FA7-A8DE-FA1EBD13AFA5}"/>
              </a:ext>
            </a:extLst>
          </p:cNvPr>
          <p:cNvGrpSpPr/>
          <p:nvPr/>
        </p:nvGrpSpPr>
        <p:grpSpPr>
          <a:xfrm>
            <a:off x="3380078" y="461453"/>
            <a:ext cx="1743515" cy="1551004"/>
            <a:chOff x="449542" y="1275606"/>
            <a:chExt cx="3420380" cy="3168352"/>
          </a:xfrm>
        </p:grpSpPr>
        <p:sp>
          <p:nvSpPr>
            <p:cNvPr id="25" name="Rectangle 4">
              <a:extLst>
                <a:ext uri="{FF2B5EF4-FFF2-40B4-BE49-F238E27FC236}">
                  <a16:creationId xmlns:a16="http://schemas.microsoft.com/office/drawing/2014/main" id="{125B9E50-703F-4090-81B8-70F3F246F2A9}"/>
                </a:ext>
              </a:extLst>
            </p:cNvPr>
            <p:cNvSpPr/>
            <p:nvPr/>
          </p:nvSpPr>
          <p:spPr>
            <a:xfrm>
              <a:off x="971600" y="1275606"/>
              <a:ext cx="2376264" cy="316835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ounded Rectangle 5">
              <a:extLst>
                <a:ext uri="{FF2B5EF4-FFF2-40B4-BE49-F238E27FC236}">
                  <a16:creationId xmlns:a16="http://schemas.microsoft.com/office/drawing/2014/main" id="{178EA55E-D788-420E-970B-E4E3AA7F024F}"/>
                </a:ext>
              </a:extLst>
            </p:cNvPr>
            <p:cNvSpPr/>
            <p:nvPr/>
          </p:nvSpPr>
          <p:spPr>
            <a:xfrm>
              <a:off x="449542" y="2892686"/>
              <a:ext cx="3420380" cy="1074439"/>
            </a:xfrm>
            <a:custGeom>
              <a:avLst/>
              <a:gdLst>
                <a:gd name="connsiteX0" fmla="*/ 3451807 w 4571767"/>
                <a:gd name="connsiteY0" fmla="*/ 168171 h 1436123"/>
                <a:gd name="connsiteX1" fmla="*/ 2895923 w 4571767"/>
                <a:gd name="connsiteY1" fmla="*/ 221714 h 1436123"/>
                <a:gd name="connsiteX2" fmla="*/ 2669155 w 4571767"/>
                <a:gd name="connsiteY2" fmla="*/ 442234 h 1436123"/>
                <a:gd name="connsiteX3" fmla="*/ 2669155 w 4571767"/>
                <a:gd name="connsiteY3" fmla="*/ 1079532 h 1436123"/>
                <a:gd name="connsiteX4" fmla="*/ 2895923 w 4571767"/>
                <a:gd name="connsiteY4" fmla="*/ 1300052 h 1436123"/>
                <a:gd name="connsiteX5" fmla="*/ 4018179 w 4571767"/>
                <a:gd name="connsiteY5" fmla="*/ 1300052 h 1436123"/>
                <a:gd name="connsiteX6" fmla="*/ 4244947 w 4571767"/>
                <a:gd name="connsiteY6" fmla="*/ 1079532 h 1436123"/>
                <a:gd name="connsiteX7" fmla="*/ 4244947 w 4571767"/>
                <a:gd name="connsiteY7" fmla="*/ 442234 h 1436123"/>
                <a:gd name="connsiteX8" fmla="*/ 4018179 w 4571767"/>
                <a:gd name="connsiteY8" fmla="*/ 221714 h 1436123"/>
                <a:gd name="connsiteX9" fmla="*/ 3451807 w 4571767"/>
                <a:gd name="connsiteY9" fmla="*/ 168171 h 1436123"/>
                <a:gd name="connsiteX10" fmla="*/ 1119961 w 4571767"/>
                <a:gd name="connsiteY10" fmla="*/ 168171 h 1436123"/>
                <a:gd name="connsiteX11" fmla="*/ 553589 w 4571767"/>
                <a:gd name="connsiteY11" fmla="*/ 221714 h 1436123"/>
                <a:gd name="connsiteX12" fmla="*/ 326821 w 4571767"/>
                <a:gd name="connsiteY12" fmla="*/ 442234 h 1436123"/>
                <a:gd name="connsiteX13" fmla="*/ 326821 w 4571767"/>
                <a:gd name="connsiteY13" fmla="*/ 1079532 h 1436123"/>
                <a:gd name="connsiteX14" fmla="*/ 553589 w 4571767"/>
                <a:gd name="connsiteY14" fmla="*/ 1300052 h 1436123"/>
                <a:gd name="connsiteX15" fmla="*/ 1675845 w 4571767"/>
                <a:gd name="connsiteY15" fmla="*/ 1300052 h 1436123"/>
                <a:gd name="connsiteX16" fmla="*/ 1902613 w 4571767"/>
                <a:gd name="connsiteY16" fmla="*/ 1079532 h 1436123"/>
                <a:gd name="connsiteX17" fmla="*/ 1902613 w 4571767"/>
                <a:gd name="connsiteY17" fmla="*/ 442234 h 1436123"/>
                <a:gd name="connsiteX18" fmla="*/ 1675845 w 4571767"/>
                <a:gd name="connsiteY18" fmla="*/ 221714 h 1436123"/>
                <a:gd name="connsiteX19" fmla="*/ 1119961 w 4571767"/>
                <a:gd name="connsiteY19" fmla="*/ 168171 h 1436123"/>
                <a:gd name="connsiteX20" fmla="*/ 1121187 w 4571767"/>
                <a:gd name="connsiteY20" fmla="*/ 38 h 1436123"/>
                <a:gd name="connsiteX21" fmla="*/ 1807038 w 4571767"/>
                <a:gd name="connsiteY21" fmla="*/ 67971 h 1436123"/>
                <a:gd name="connsiteX22" fmla="*/ 2016287 w 4571767"/>
                <a:gd name="connsiteY22" fmla="*/ 163497 h 1436123"/>
                <a:gd name="connsiteX23" fmla="*/ 2548970 w 4571767"/>
                <a:gd name="connsiteY23" fmla="*/ 168752 h 1436123"/>
                <a:gd name="connsiteX24" fmla="*/ 2764730 w 4571767"/>
                <a:gd name="connsiteY24" fmla="*/ 67971 h 1436123"/>
                <a:gd name="connsiteX25" fmla="*/ 3450581 w 4571767"/>
                <a:gd name="connsiteY25" fmla="*/ 38 h 1436123"/>
                <a:gd name="connsiteX26" fmla="*/ 4149372 w 4571767"/>
                <a:gd name="connsiteY26" fmla="*/ 67971 h 1436123"/>
                <a:gd name="connsiteX27" fmla="*/ 4543824 w 4571767"/>
                <a:gd name="connsiteY27" fmla="*/ 199412 h 1436123"/>
                <a:gd name="connsiteX28" fmla="*/ 4571676 w 4571767"/>
                <a:gd name="connsiteY28" fmla="*/ 227264 h 1436123"/>
                <a:gd name="connsiteX29" fmla="*/ 4565326 w 4571767"/>
                <a:gd name="connsiteY29" fmla="*/ 549385 h 1436123"/>
                <a:gd name="connsiteX30" fmla="*/ 4429159 w 4571767"/>
                <a:gd name="connsiteY30" fmla="*/ 656612 h 1436123"/>
                <a:gd name="connsiteX31" fmla="*/ 4429159 w 4571767"/>
                <a:gd name="connsiteY31" fmla="*/ 1156336 h 1436123"/>
                <a:gd name="connsiteX32" fmla="*/ 4149372 w 4571767"/>
                <a:gd name="connsiteY32" fmla="*/ 1436123 h 1436123"/>
                <a:gd name="connsiteX33" fmla="*/ 2764730 w 4571767"/>
                <a:gd name="connsiteY33" fmla="*/ 1436123 h 1436123"/>
                <a:gd name="connsiteX34" fmla="*/ 2484943 w 4571767"/>
                <a:gd name="connsiteY34" fmla="*/ 1156336 h 1436123"/>
                <a:gd name="connsiteX35" fmla="*/ 2484943 w 4571767"/>
                <a:gd name="connsiteY35" fmla="*/ 398122 h 1436123"/>
                <a:gd name="connsiteX36" fmla="*/ 2086825 w 4571767"/>
                <a:gd name="connsiteY36" fmla="*/ 443779 h 1436123"/>
                <a:gd name="connsiteX37" fmla="*/ 2086825 w 4571767"/>
                <a:gd name="connsiteY37" fmla="*/ 1156336 h 1436123"/>
                <a:gd name="connsiteX38" fmla="*/ 1807038 w 4571767"/>
                <a:gd name="connsiteY38" fmla="*/ 1436123 h 1436123"/>
                <a:gd name="connsiteX39" fmla="*/ 422396 w 4571767"/>
                <a:gd name="connsiteY39" fmla="*/ 1436123 h 1436123"/>
                <a:gd name="connsiteX40" fmla="*/ 142609 w 4571767"/>
                <a:gd name="connsiteY40" fmla="*/ 1156336 h 1436123"/>
                <a:gd name="connsiteX41" fmla="*/ 142609 w 4571767"/>
                <a:gd name="connsiteY41" fmla="*/ 656612 h 1436123"/>
                <a:gd name="connsiteX42" fmla="*/ 6442 w 4571767"/>
                <a:gd name="connsiteY42" fmla="*/ 549385 h 1436123"/>
                <a:gd name="connsiteX43" fmla="*/ 92 w 4571767"/>
                <a:gd name="connsiteY43" fmla="*/ 227264 h 1436123"/>
                <a:gd name="connsiteX44" fmla="*/ 27944 w 4571767"/>
                <a:gd name="connsiteY44" fmla="*/ 199412 h 1436123"/>
                <a:gd name="connsiteX45" fmla="*/ 422396 w 4571767"/>
                <a:gd name="connsiteY45" fmla="*/ 67971 h 1436123"/>
                <a:gd name="connsiteX46" fmla="*/ 1121187 w 4571767"/>
                <a:gd name="connsiteY46" fmla="*/ 38 h 1436123"/>
                <a:gd name="connsiteX0" fmla="*/ 3451807 w 4571767"/>
                <a:gd name="connsiteY0" fmla="*/ 168171 h 1436123"/>
                <a:gd name="connsiteX1" fmla="*/ 2895923 w 4571767"/>
                <a:gd name="connsiteY1" fmla="*/ 221714 h 1436123"/>
                <a:gd name="connsiteX2" fmla="*/ 2669155 w 4571767"/>
                <a:gd name="connsiteY2" fmla="*/ 442234 h 1436123"/>
                <a:gd name="connsiteX3" fmla="*/ 2669155 w 4571767"/>
                <a:gd name="connsiteY3" fmla="*/ 1079532 h 1436123"/>
                <a:gd name="connsiteX4" fmla="*/ 2895923 w 4571767"/>
                <a:gd name="connsiteY4" fmla="*/ 1300052 h 1436123"/>
                <a:gd name="connsiteX5" fmla="*/ 4018179 w 4571767"/>
                <a:gd name="connsiteY5" fmla="*/ 1300052 h 1436123"/>
                <a:gd name="connsiteX6" fmla="*/ 4244947 w 4571767"/>
                <a:gd name="connsiteY6" fmla="*/ 1079532 h 1436123"/>
                <a:gd name="connsiteX7" fmla="*/ 4244947 w 4571767"/>
                <a:gd name="connsiteY7" fmla="*/ 442234 h 1436123"/>
                <a:gd name="connsiteX8" fmla="*/ 4018179 w 4571767"/>
                <a:gd name="connsiteY8" fmla="*/ 221714 h 1436123"/>
                <a:gd name="connsiteX9" fmla="*/ 3451807 w 4571767"/>
                <a:gd name="connsiteY9" fmla="*/ 168171 h 1436123"/>
                <a:gd name="connsiteX10" fmla="*/ 1119961 w 4571767"/>
                <a:gd name="connsiteY10" fmla="*/ 168171 h 1436123"/>
                <a:gd name="connsiteX11" fmla="*/ 553589 w 4571767"/>
                <a:gd name="connsiteY11" fmla="*/ 221714 h 1436123"/>
                <a:gd name="connsiteX12" fmla="*/ 326821 w 4571767"/>
                <a:gd name="connsiteY12" fmla="*/ 442234 h 1436123"/>
                <a:gd name="connsiteX13" fmla="*/ 326821 w 4571767"/>
                <a:gd name="connsiteY13" fmla="*/ 1079532 h 1436123"/>
                <a:gd name="connsiteX14" fmla="*/ 553589 w 4571767"/>
                <a:gd name="connsiteY14" fmla="*/ 1300052 h 1436123"/>
                <a:gd name="connsiteX15" fmla="*/ 1675845 w 4571767"/>
                <a:gd name="connsiteY15" fmla="*/ 1300052 h 1436123"/>
                <a:gd name="connsiteX16" fmla="*/ 1902613 w 4571767"/>
                <a:gd name="connsiteY16" fmla="*/ 1079532 h 1436123"/>
                <a:gd name="connsiteX17" fmla="*/ 1902613 w 4571767"/>
                <a:gd name="connsiteY17" fmla="*/ 442234 h 1436123"/>
                <a:gd name="connsiteX18" fmla="*/ 1675845 w 4571767"/>
                <a:gd name="connsiteY18" fmla="*/ 221714 h 1436123"/>
                <a:gd name="connsiteX19" fmla="*/ 1119961 w 4571767"/>
                <a:gd name="connsiteY19" fmla="*/ 168171 h 1436123"/>
                <a:gd name="connsiteX20" fmla="*/ 1121187 w 4571767"/>
                <a:gd name="connsiteY20" fmla="*/ 38 h 1436123"/>
                <a:gd name="connsiteX21" fmla="*/ 1807038 w 4571767"/>
                <a:gd name="connsiteY21" fmla="*/ 67971 h 1436123"/>
                <a:gd name="connsiteX22" fmla="*/ 2016287 w 4571767"/>
                <a:gd name="connsiteY22" fmla="*/ 163497 h 1436123"/>
                <a:gd name="connsiteX23" fmla="*/ 2548970 w 4571767"/>
                <a:gd name="connsiteY23" fmla="*/ 168752 h 1436123"/>
                <a:gd name="connsiteX24" fmla="*/ 2764730 w 4571767"/>
                <a:gd name="connsiteY24" fmla="*/ 67971 h 1436123"/>
                <a:gd name="connsiteX25" fmla="*/ 3450581 w 4571767"/>
                <a:gd name="connsiteY25" fmla="*/ 38 h 1436123"/>
                <a:gd name="connsiteX26" fmla="*/ 4149372 w 4571767"/>
                <a:gd name="connsiteY26" fmla="*/ 67971 h 1436123"/>
                <a:gd name="connsiteX27" fmla="*/ 4543824 w 4571767"/>
                <a:gd name="connsiteY27" fmla="*/ 199412 h 1436123"/>
                <a:gd name="connsiteX28" fmla="*/ 4571676 w 4571767"/>
                <a:gd name="connsiteY28" fmla="*/ 227264 h 1436123"/>
                <a:gd name="connsiteX29" fmla="*/ 4565326 w 4571767"/>
                <a:gd name="connsiteY29" fmla="*/ 549385 h 1436123"/>
                <a:gd name="connsiteX30" fmla="*/ 4429159 w 4571767"/>
                <a:gd name="connsiteY30" fmla="*/ 656612 h 1436123"/>
                <a:gd name="connsiteX31" fmla="*/ 4429159 w 4571767"/>
                <a:gd name="connsiteY31" fmla="*/ 1156336 h 1436123"/>
                <a:gd name="connsiteX32" fmla="*/ 4149372 w 4571767"/>
                <a:gd name="connsiteY32" fmla="*/ 1436123 h 1436123"/>
                <a:gd name="connsiteX33" fmla="*/ 2764730 w 4571767"/>
                <a:gd name="connsiteY33" fmla="*/ 1436123 h 1436123"/>
                <a:gd name="connsiteX34" fmla="*/ 2484943 w 4571767"/>
                <a:gd name="connsiteY34" fmla="*/ 1156336 h 1436123"/>
                <a:gd name="connsiteX35" fmla="*/ 2484943 w 4571767"/>
                <a:gd name="connsiteY35" fmla="*/ 398122 h 1436123"/>
                <a:gd name="connsiteX36" fmla="*/ 2086825 w 4571767"/>
                <a:gd name="connsiteY36" fmla="*/ 443779 h 1436123"/>
                <a:gd name="connsiteX37" fmla="*/ 2086825 w 4571767"/>
                <a:gd name="connsiteY37" fmla="*/ 1156336 h 1436123"/>
                <a:gd name="connsiteX38" fmla="*/ 1807038 w 4571767"/>
                <a:gd name="connsiteY38" fmla="*/ 1436123 h 1436123"/>
                <a:gd name="connsiteX39" fmla="*/ 422396 w 4571767"/>
                <a:gd name="connsiteY39" fmla="*/ 1436123 h 1436123"/>
                <a:gd name="connsiteX40" fmla="*/ 142609 w 4571767"/>
                <a:gd name="connsiteY40" fmla="*/ 1156336 h 1436123"/>
                <a:gd name="connsiteX41" fmla="*/ 142609 w 4571767"/>
                <a:gd name="connsiteY41" fmla="*/ 656612 h 1436123"/>
                <a:gd name="connsiteX42" fmla="*/ 6442 w 4571767"/>
                <a:gd name="connsiteY42" fmla="*/ 549385 h 1436123"/>
                <a:gd name="connsiteX43" fmla="*/ 92 w 4571767"/>
                <a:gd name="connsiteY43" fmla="*/ 227264 h 1436123"/>
                <a:gd name="connsiteX44" fmla="*/ 27944 w 4571767"/>
                <a:gd name="connsiteY44" fmla="*/ 199412 h 1436123"/>
                <a:gd name="connsiteX45" fmla="*/ 422396 w 4571767"/>
                <a:gd name="connsiteY45" fmla="*/ 67971 h 1436123"/>
                <a:gd name="connsiteX46" fmla="*/ 1121187 w 4571767"/>
                <a:gd name="connsiteY46" fmla="*/ 38 h 1436123"/>
                <a:gd name="connsiteX0" fmla="*/ 3451807 w 4571767"/>
                <a:gd name="connsiteY0" fmla="*/ 168171 h 1436123"/>
                <a:gd name="connsiteX1" fmla="*/ 2895923 w 4571767"/>
                <a:gd name="connsiteY1" fmla="*/ 221714 h 1436123"/>
                <a:gd name="connsiteX2" fmla="*/ 2669155 w 4571767"/>
                <a:gd name="connsiteY2" fmla="*/ 442234 h 1436123"/>
                <a:gd name="connsiteX3" fmla="*/ 2669155 w 4571767"/>
                <a:gd name="connsiteY3" fmla="*/ 1079532 h 1436123"/>
                <a:gd name="connsiteX4" fmla="*/ 2895923 w 4571767"/>
                <a:gd name="connsiteY4" fmla="*/ 1300052 h 1436123"/>
                <a:gd name="connsiteX5" fmla="*/ 4018179 w 4571767"/>
                <a:gd name="connsiteY5" fmla="*/ 1300052 h 1436123"/>
                <a:gd name="connsiteX6" fmla="*/ 4244947 w 4571767"/>
                <a:gd name="connsiteY6" fmla="*/ 1079532 h 1436123"/>
                <a:gd name="connsiteX7" fmla="*/ 4244947 w 4571767"/>
                <a:gd name="connsiteY7" fmla="*/ 442234 h 1436123"/>
                <a:gd name="connsiteX8" fmla="*/ 4018179 w 4571767"/>
                <a:gd name="connsiteY8" fmla="*/ 221714 h 1436123"/>
                <a:gd name="connsiteX9" fmla="*/ 3451807 w 4571767"/>
                <a:gd name="connsiteY9" fmla="*/ 168171 h 1436123"/>
                <a:gd name="connsiteX10" fmla="*/ 1119961 w 4571767"/>
                <a:gd name="connsiteY10" fmla="*/ 168171 h 1436123"/>
                <a:gd name="connsiteX11" fmla="*/ 553589 w 4571767"/>
                <a:gd name="connsiteY11" fmla="*/ 221714 h 1436123"/>
                <a:gd name="connsiteX12" fmla="*/ 326821 w 4571767"/>
                <a:gd name="connsiteY12" fmla="*/ 442234 h 1436123"/>
                <a:gd name="connsiteX13" fmla="*/ 326821 w 4571767"/>
                <a:gd name="connsiteY13" fmla="*/ 1079532 h 1436123"/>
                <a:gd name="connsiteX14" fmla="*/ 553589 w 4571767"/>
                <a:gd name="connsiteY14" fmla="*/ 1300052 h 1436123"/>
                <a:gd name="connsiteX15" fmla="*/ 1675845 w 4571767"/>
                <a:gd name="connsiteY15" fmla="*/ 1300052 h 1436123"/>
                <a:gd name="connsiteX16" fmla="*/ 1902613 w 4571767"/>
                <a:gd name="connsiteY16" fmla="*/ 1079532 h 1436123"/>
                <a:gd name="connsiteX17" fmla="*/ 1902613 w 4571767"/>
                <a:gd name="connsiteY17" fmla="*/ 442234 h 1436123"/>
                <a:gd name="connsiteX18" fmla="*/ 1675845 w 4571767"/>
                <a:gd name="connsiteY18" fmla="*/ 221714 h 1436123"/>
                <a:gd name="connsiteX19" fmla="*/ 1119961 w 4571767"/>
                <a:gd name="connsiteY19" fmla="*/ 168171 h 1436123"/>
                <a:gd name="connsiteX20" fmla="*/ 1121187 w 4571767"/>
                <a:gd name="connsiteY20" fmla="*/ 38 h 1436123"/>
                <a:gd name="connsiteX21" fmla="*/ 1807038 w 4571767"/>
                <a:gd name="connsiteY21" fmla="*/ 67971 h 1436123"/>
                <a:gd name="connsiteX22" fmla="*/ 2016287 w 4571767"/>
                <a:gd name="connsiteY22" fmla="*/ 163497 h 1436123"/>
                <a:gd name="connsiteX23" fmla="*/ 2548970 w 4571767"/>
                <a:gd name="connsiteY23" fmla="*/ 168752 h 1436123"/>
                <a:gd name="connsiteX24" fmla="*/ 2764730 w 4571767"/>
                <a:gd name="connsiteY24" fmla="*/ 67971 h 1436123"/>
                <a:gd name="connsiteX25" fmla="*/ 3450581 w 4571767"/>
                <a:gd name="connsiteY25" fmla="*/ 38 h 1436123"/>
                <a:gd name="connsiteX26" fmla="*/ 4149372 w 4571767"/>
                <a:gd name="connsiteY26" fmla="*/ 67971 h 1436123"/>
                <a:gd name="connsiteX27" fmla="*/ 4543824 w 4571767"/>
                <a:gd name="connsiteY27" fmla="*/ 199412 h 1436123"/>
                <a:gd name="connsiteX28" fmla="*/ 4571676 w 4571767"/>
                <a:gd name="connsiteY28" fmla="*/ 227264 h 1436123"/>
                <a:gd name="connsiteX29" fmla="*/ 4565326 w 4571767"/>
                <a:gd name="connsiteY29" fmla="*/ 549385 h 1436123"/>
                <a:gd name="connsiteX30" fmla="*/ 4429159 w 4571767"/>
                <a:gd name="connsiteY30" fmla="*/ 656612 h 1436123"/>
                <a:gd name="connsiteX31" fmla="*/ 4429159 w 4571767"/>
                <a:gd name="connsiteY31" fmla="*/ 1156336 h 1436123"/>
                <a:gd name="connsiteX32" fmla="*/ 4149372 w 4571767"/>
                <a:gd name="connsiteY32" fmla="*/ 1436123 h 1436123"/>
                <a:gd name="connsiteX33" fmla="*/ 2764730 w 4571767"/>
                <a:gd name="connsiteY33" fmla="*/ 1436123 h 1436123"/>
                <a:gd name="connsiteX34" fmla="*/ 2484943 w 4571767"/>
                <a:gd name="connsiteY34" fmla="*/ 1156336 h 1436123"/>
                <a:gd name="connsiteX35" fmla="*/ 2506208 w 4571767"/>
                <a:gd name="connsiteY35" fmla="*/ 461917 h 1436123"/>
                <a:gd name="connsiteX36" fmla="*/ 2086825 w 4571767"/>
                <a:gd name="connsiteY36" fmla="*/ 443779 h 1436123"/>
                <a:gd name="connsiteX37" fmla="*/ 2086825 w 4571767"/>
                <a:gd name="connsiteY37" fmla="*/ 1156336 h 1436123"/>
                <a:gd name="connsiteX38" fmla="*/ 1807038 w 4571767"/>
                <a:gd name="connsiteY38" fmla="*/ 1436123 h 1436123"/>
                <a:gd name="connsiteX39" fmla="*/ 422396 w 4571767"/>
                <a:gd name="connsiteY39" fmla="*/ 1436123 h 1436123"/>
                <a:gd name="connsiteX40" fmla="*/ 142609 w 4571767"/>
                <a:gd name="connsiteY40" fmla="*/ 1156336 h 1436123"/>
                <a:gd name="connsiteX41" fmla="*/ 142609 w 4571767"/>
                <a:gd name="connsiteY41" fmla="*/ 656612 h 1436123"/>
                <a:gd name="connsiteX42" fmla="*/ 6442 w 4571767"/>
                <a:gd name="connsiteY42" fmla="*/ 549385 h 1436123"/>
                <a:gd name="connsiteX43" fmla="*/ 92 w 4571767"/>
                <a:gd name="connsiteY43" fmla="*/ 227264 h 1436123"/>
                <a:gd name="connsiteX44" fmla="*/ 27944 w 4571767"/>
                <a:gd name="connsiteY44" fmla="*/ 199412 h 1436123"/>
                <a:gd name="connsiteX45" fmla="*/ 422396 w 4571767"/>
                <a:gd name="connsiteY45" fmla="*/ 67971 h 1436123"/>
                <a:gd name="connsiteX46" fmla="*/ 1121187 w 4571767"/>
                <a:gd name="connsiteY46" fmla="*/ 38 h 1436123"/>
                <a:gd name="connsiteX0" fmla="*/ 3451807 w 4571767"/>
                <a:gd name="connsiteY0" fmla="*/ 168171 h 1436123"/>
                <a:gd name="connsiteX1" fmla="*/ 2895923 w 4571767"/>
                <a:gd name="connsiteY1" fmla="*/ 221714 h 1436123"/>
                <a:gd name="connsiteX2" fmla="*/ 2669155 w 4571767"/>
                <a:gd name="connsiteY2" fmla="*/ 442234 h 1436123"/>
                <a:gd name="connsiteX3" fmla="*/ 2669155 w 4571767"/>
                <a:gd name="connsiteY3" fmla="*/ 1079532 h 1436123"/>
                <a:gd name="connsiteX4" fmla="*/ 2895923 w 4571767"/>
                <a:gd name="connsiteY4" fmla="*/ 1300052 h 1436123"/>
                <a:gd name="connsiteX5" fmla="*/ 4018179 w 4571767"/>
                <a:gd name="connsiteY5" fmla="*/ 1300052 h 1436123"/>
                <a:gd name="connsiteX6" fmla="*/ 4244947 w 4571767"/>
                <a:gd name="connsiteY6" fmla="*/ 1079532 h 1436123"/>
                <a:gd name="connsiteX7" fmla="*/ 4244947 w 4571767"/>
                <a:gd name="connsiteY7" fmla="*/ 442234 h 1436123"/>
                <a:gd name="connsiteX8" fmla="*/ 4018179 w 4571767"/>
                <a:gd name="connsiteY8" fmla="*/ 221714 h 1436123"/>
                <a:gd name="connsiteX9" fmla="*/ 3451807 w 4571767"/>
                <a:gd name="connsiteY9" fmla="*/ 168171 h 1436123"/>
                <a:gd name="connsiteX10" fmla="*/ 1119961 w 4571767"/>
                <a:gd name="connsiteY10" fmla="*/ 168171 h 1436123"/>
                <a:gd name="connsiteX11" fmla="*/ 553589 w 4571767"/>
                <a:gd name="connsiteY11" fmla="*/ 221714 h 1436123"/>
                <a:gd name="connsiteX12" fmla="*/ 326821 w 4571767"/>
                <a:gd name="connsiteY12" fmla="*/ 442234 h 1436123"/>
                <a:gd name="connsiteX13" fmla="*/ 326821 w 4571767"/>
                <a:gd name="connsiteY13" fmla="*/ 1079532 h 1436123"/>
                <a:gd name="connsiteX14" fmla="*/ 553589 w 4571767"/>
                <a:gd name="connsiteY14" fmla="*/ 1300052 h 1436123"/>
                <a:gd name="connsiteX15" fmla="*/ 1675845 w 4571767"/>
                <a:gd name="connsiteY15" fmla="*/ 1300052 h 1436123"/>
                <a:gd name="connsiteX16" fmla="*/ 1902613 w 4571767"/>
                <a:gd name="connsiteY16" fmla="*/ 1079532 h 1436123"/>
                <a:gd name="connsiteX17" fmla="*/ 1902613 w 4571767"/>
                <a:gd name="connsiteY17" fmla="*/ 442234 h 1436123"/>
                <a:gd name="connsiteX18" fmla="*/ 1675845 w 4571767"/>
                <a:gd name="connsiteY18" fmla="*/ 221714 h 1436123"/>
                <a:gd name="connsiteX19" fmla="*/ 1119961 w 4571767"/>
                <a:gd name="connsiteY19" fmla="*/ 168171 h 1436123"/>
                <a:gd name="connsiteX20" fmla="*/ 1121187 w 4571767"/>
                <a:gd name="connsiteY20" fmla="*/ 38 h 1436123"/>
                <a:gd name="connsiteX21" fmla="*/ 1807038 w 4571767"/>
                <a:gd name="connsiteY21" fmla="*/ 67971 h 1436123"/>
                <a:gd name="connsiteX22" fmla="*/ 2016287 w 4571767"/>
                <a:gd name="connsiteY22" fmla="*/ 163497 h 1436123"/>
                <a:gd name="connsiteX23" fmla="*/ 2548970 w 4571767"/>
                <a:gd name="connsiteY23" fmla="*/ 168752 h 1436123"/>
                <a:gd name="connsiteX24" fmla="*/ 2764730 w 4571767"/>
                <a:gd name="connsiteY24" fmla="*/ 67971 h 1436123"/>
                <a:gd name="connsiteX25" fmla="*/ 3450581 w 4571767"/>
                <a:gd name="connsiteY25" fmla="*/ 38 h 1436123"/>
                <a:gd name="connsiteX26" fmla="*/ 4149372 w 4571767"/>
                <a:gd name="connsiteY26" fmla="*/ 67971 h 1436123"/>
                <a:gd name="connsiteX27" fmla="*/ 4543824 w 4571767"/>
                <a:gd name="connsiteY27" fmla="*/ 199412 h 1436123"/>
                <a:gd name="connsiteX28" fmla="*/ 4571676 w 4571767"/>
                <a:gd name="connsiteY28" fmla="*/ 227264 h 1436123"/>
                <a:gd name="connsiteX29" fmla="*/ 4565326 w 4571767"/>
                <a:gd name="connsiteY29" fmla="*/ 549385 h 1436123"/>
                <a:gd name="connsiteX30" fmla="*/ 4429159 w 4571767"/>
                <a:gd name="connsiteY30" fmla="*/ 656612 h 1436123"/>
                <a:gd name="connsiteX31" fmla="*/ 4429159 w 4571767"/>
                <a:gd name="connsiteY31" fmla="*/ 1156336 h 1436123"/>
                <a:gd name="connsiteX32" fmla="*/ 4149372 w 4571767"/>
                <a:gd name="connsiteY32" fmla="*/ 1436123 h 1436123"/>
                <a:gd name="connsiteX33" fmla="*/ 2764730 w 4571767"/>
                <a:gd name="connsiteY33" fmla="*/ 1436123 h 1436123"/>
                <a:gd name="connsiteX34" fmla="*/ 2484943 w 4571767"/>
                <a:gd name="connsiteY34" fmla="*/ 1156336 h 1436123"/>
                <a:gd name="connsiteX35" fmla="*/ 2474310 w 4571767"/>
                <a:gd name="connsiteY35" fmla="*/ 440652 h 1436123"/>
                <a:gd name="connsiteX36" fmla="*/ 2086825 w 4571767"/>
                <a:gd name="connsiteY36" fmla="*/ 443779 h 1436123"/>
                <a:gd name="connsiteX37" fmla="*/ 2086825 w 4571767"/>
                <a:gd name="connsiteY37" fmla="*/ 1156336 h 1436123"/>
                <a:gd name="connsiteX38" fmla="*/ 1807038 w 4571767"/>
                <a:gd name="connsiteY38" fmla="*/ 1436123 h 1436123"/>
                <a:gd name="connsiteX39" fmla="*/ 422396 w 4571767"/>
                <a:gd name="connsiteY39" fmla="*/ 1436123 h 1436123"/>
                <a:gd name="connsiteX40" fmla="*/ 142609 w 4571767"/>
                <a:gd name="connsiteY40" fmla="*/ 1156336 h 1436123"/>
                <a:gd name="connsiteX41" fmla="*/ 142609 w 4571767"/>
                <a:gd name="connsiteY41" fmla="*/ 656612 h 1436123"/>
                <a:gd name="connsiteX42" fmla="*/ 6442 w 4571767"/>
                <a:gd name="connsiteY42" fmla="*/ 549385 h 1436123"/>
                <a:gd name="connsiteX43" fmla="*/ 92 w 4571767"/>
                <a:gd name="connsiteY43" fmla="*/ 227264 h 1436123"/>
                <a:gd name="connsiteX44" fmla="*/ 27944 w 4571767"/>
                <a:gd name="connsiteY44" fmla="*/ 199412 h 1436123"/>
                <a:gd name="connsiteX45" fmla="*/ 422396 w 4571767"/>
                <a:gd name="connsiteY45" fmla="*/ 67971 h 1436123"/>
                <a:gd name="connsiteX46" fmla="*/ 1121187 w 4571767"/>
                <a:gd name="connsiteY46" fmla="*/ 38 h 1436123"/>
                <a:gd name="connsiteX0" fmla="*/ 3451807 w 4571767"/>
                <a:gd name="connsiteY0" fmla="*/ 168171 h 1436123"/>
                <a:gd name="connsiteX1" fmla="*/ 2895923 w 4571767"/>
                <a:gd name="connsiteY1" fmla="*/ 221714 h 1436123"/>
                <a:gd name="connsiteX2" fmla="*/ 2669155 w 4571767"/>
                <a:gd name="connsiteY2" fmla="*/ 442234 h 1436123"/>
                <a:gd name="connsiteX3" fmla="*/ 2669155 w 4571767"/>
                <a:gd name="connsiteY3" fmla="*/ 1079532 h 1436123"/>
                <a:gd name="connsiteX4" fmla="*/ 2895923 w 4571767"/>
                <a:gd name="connsiteY4" fmla="*/ 1300052 h 1436123"/>
                <a:gd name="connsiteX5" fmla="*/ 4018179 w 4571767"/>
                <a:gd name="connsiteY5" fmla="*/ 1300052 h 1436123"/>
                <a:gd name="connsiteX6" fmla="*/ 4244947 w 4571767"/>
                <a:gd name="connsiteY6" fmla="*/ 1079532 h 1436123"/>
                <a:gd name="connsiteX7" fmla="*/ 4244947 w 4571767"/>
                <a:gd name="connsiteY7" fmla="*/ 442234 h 1436123"/>
                <a:gd name="connsiteX8" fmla="*/ 4018179 w 4571767"/>
                <a:gd name="connsiteY8" fmla="*/ 221714 h 1436123"/>
                <a:gd name="connsiteX9" fmla="*/ 3451807 w 4571767"/>
                <a:gd name="connsiteY9" fmla="*/ 168171 h 1436123"/>
                <a:gd name="connsiteX10" fmla="*/ 1119961 w 4571767"/>
                <a:gd name="connsiteY10" fmla="*/ 168171 h 1436123"/>
                <a:gd name="connsiteX11" fmla="*/ 553589 w 4571767"/>
                <a:gd name="connsiteY11" fmla="*/ 221714 h 1436123"/>
                <a:gd name="connsiteX12" fmla="*/ 326821 w 4571767"/>
                <a:gd name="connsiteY12" fmla="*/ 442234 h 1436123"/>
                <a:gd name="connsiteX13" fmla="*/ 326821 w 4571767"/>
                <a:gd name="connsiteY13" fmla="*/ 1079532 h 1436123"/>
                <a:gd name="connsiteX14" fmla="*/ 553589 w 4571767"/>
                <a:gd name="connsiteY14" fmla="*/ 1300052 h 1436123"/>
                <a:gd name="connsiteX15" fmla="*/ 1675845 w 4571767"/>
                <a:gd name="connsiteY15" fmla="*/ 1300052 h 1436123"/>
                <a:gd name="connsiteX16" fmla="*/ 1902613 w 4571767"/>
                <a:gd name="connsiteY16" fmla="*/ 1079532 h 1436123"/>
                <a:gd name="connsiteX17" fmla="*/ 1902613 w 4571767"/>
                <a:gd name="connsiteY17" fmla="*/ 442234 h 1436123"/>
                <a:gd name="connsiteX18" fmla="*/ 1675845 w 4571767"/>
                <a:gd name="connsiteY18" fmla="*/ 221714 h 1436123"/>
                <a:gd name="connsiteX19" fmla="*/ 1119961 w 4571767"/>
                <a:gd name="connsiteY19" fmla="*/ 168171 h 1436123"/>
                <a:gd name="connsiteX20" fmla="*/ 1121187 w 4571767"/>
                <a:gd name="connsiteY20" fmla="*/ 38 h 1436123"/>
                <a:gd name="connsiteX21" fmla="*/ 1807038 w 4571767"/>
                <a:gd name="connsiteY21" fmla="*/ 67971 h 1436123"/>
                <a:gd name="connsiteX22" fmla="*/ 2016287 w 4571767"/>
                <a:gd name="connsiteY22" fmla="*/ 163497 h 1436123"/>
                <a:gd name="connsiteX23" fmla="*/ 2548970 w 4571767"/>
                <a:gd name="connsiteY23" fmla="*/ 168752 h 1436123"/>
                <a:gd name="connsiteX24" fmla="*/ 2764730 w 4571767"/>
                <a:gd name="connsiteY24" fmla="*/ 67971 h 1436123"/>
                <a:gd name="connsiteX25" fmla="*/ 3450581 w 4571767"/>
                <a:gd name="connsiteY25" fmla="*/ 38 h 1436123"/>
                <a:gd name="connsiteX26" fmla="*/ 4149372 w 4571767"/>
                <a:gd name="connsiteY26" fmla="*/ 67971 h 1436123"/>
                <a:gd name="connsiteX27" fmla="*/ 4543824 w 4571767"/>
                <a:gd name="connsiteY27" fmla="*/ 199412 h 1436123"/>
                <a:gd name="connsiteX28" fmla="*/ 4571676 w 4571767"/>
                <a:gd name="connsiteY28" fmla="*/ 227264 h 1436123"/>
                <a:gd name="connsiteX29" fmla="*/ 4565326 w 4571767"/>
                <a:gd name="connsiteY29" fmla="*/ 549385 h 1436123"/>
                <a:gd name="connsiteX30" fmla="*/ 4429159 w 4571767"/>
                <a:gd name="connsiteY30" fmla="*/ 656612 h 1436123"/>
                <a:gd name="connsiteX31" fmla="*/ 4429159 w 4571767"/>
                <a:gd name="connsiteY31" fmla="*/ 1156336 h 1436123"/>
                <a:gd name="connsiteX32" fmla="*/ 4149372 w 4571767"/>
                <a:gd name="connsiteY32" fmla="*/ 1436123 h 1436123"/>
                <a:gd name="connsiteX33" fmla="*/ 2764730 w 4571767"/>
                <a:gd name="connsiteY33" fmla="*/ 1436123 h 1436123"/>
                <a:gd name="connsiteX34" fmla="*/ 2484943 w 4571767"/>
                <a:gd name="connsiteY34" fmla="*/ 1156336 h 1436123"/>
                <a:gd name="connsiteX35" fmla="*/ 2474310 w 4571767"/>
                <a:gd name="connsiteY35" fmla="*/ 440652 h 1436123"/>
                <a:gd name="connsiteX36" fmla="*/ 2086825 w 4571767"/>
                <a:gd name="connsiteY36" fmla="*/ 443779 h 1436123"/>
                <a:gd name="connsiteX37" fmla="*/ 2086825 w 4571767"/>
                <a:gd name="connsiteY37" fmla="*/ 1156336 h 1436123"/>
                <a:gd name="connsiteX38" fmla="*/ 1807038 w 4571767"/>
                <a:gd name="connsiteY38" fmla="*/ 1436123 h 1436123"/>
                <a:gd name="connsiteX39" fmla="*/ 422396 w 4571767"/>
                <a:gd name="connsiteY39" fmla="*/ 1436123 h 1436123"/>
                <a:gd name="connsiteX40" fmla="*/ 142609 w 4571767"/>
                <a:gd name="connsiteY40" fmla="*/ 1156336 h 1436123"/>
                <a:gd name="connsiteX41" fmla="*/ 142609 w 4571767"/>
                <a:gd name="connsiteY41" fmla="*/ 656612 h 1436123"/>
                <a:gd name="connsiteX42" fmla="*/ 6442 w 4571767"/>
                <a:gd name="connsiteY42" fmla="*/ 549385 h 1436123"/>
                <a:gd name="connsiteX43" fmla="*/ 92 w 4571767"/>
                <a:gd name="connsiteY43" fmla="*/ 227264 h 1436123"/>
                <a:gd name="connsiteX44" fmla="*/ 27944 w 4571767"/>
                <a:gd name="connsiteY44" fmla="*/ 199412 h 1436123"/>
                <a:gd name="connsiteX45" fmla="*/ 422396 w 4571767"/>
                <a:gd name="connsiteY45" fmla="*/ 67971 h 1436123"/>
                <a:gd name="connsiteX46" fmla="*/ 1121187 w 4571767"/>
                <a:gd name="connsiteY46" fmla="*/ 38 h 14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571767" h="1436123">
                  <a:moveTo>
                    <a:pt x="3451807" y="168171"/>
                  </a:moveTo>
                  <a:cubicBezTo>
                    <a:pt x="3271756" y="167321"/>
                    <a:pt x="3093453" y="184319"/>
                    <a:pt x="2895923" y="221714"/>
                  </a:cubicBezTo>
                  <a:cubicBezTo>
                    <a:pt x="2721740" y="269308"/>
                    <a:pt x="2669155" y="320444"/>
                    <a:pt x="2669155" y="442234"/>
                  </a:cubicBezTo>
                  <a:lnTo>
                    <a:pt x="2669155" y="1079532"/>
                  </a:lnTo>
                  <a:cubicBezTo>
                    <a:pt x="2669155" y="1201322"/>
                    <a:pt x="2770682" y="1300052"/>
                    <a:pt x="2895923" y="1300052"/>
                  </a:cubicBezTo>
                  <a:lnTo>
                    <a:pt x="4018179" y="1300052"/>
                  </a:lnTo>
                  <a:cubicBezTo>
                    <a:pt x="4143419" y="1300052"/>
                    <a:pt x="4244947" y="1201322"/>
                    <a:pt x="4244947" y="1079532"/>
                  </a:cubicBezTo>
                  <a:lnTo>
                    <a:pt x="4244947" y="442234"/>
                  </a:lnTo>
                  <a:cubicBezTo>
                    <a:pt x="4244947" y="320444"/>
                    <a:pt x="4185370" y="269308"/>
                    <a:pt x="4018179" y="221714"/>
                  </a:cubicBezTo>
                  <a:cubicBezTo>
                    <a:pt x="3813657" y="187719"/>
                    <a:pt x="3631858" y="169021"/>
                    <a:pt x="3451807" y="168171"/>
                  </a:cubicBezTo>
                  <a:close/>
                  <a:moveTo>
                    <a:pt x="1119961" y="168171"/>
                  </a:moveTo>
                  <a:cubicBezTo>
                    <a:pt x="939910" y="169021"/>
                    <a:pt x="758111" y="187719"/>
                    <a:pt x="553589" y="221714"/>
                  </a:cubicBezTo>
                  <a:cubicBezTo>
                    <a:pt x="386398" y="269308"/>
                    <a:pt x="326821" y="320444"/>
                    <a:pt x="326821" y="442234"/>
                  </a:cubicBezTo>
                  <a:lnTo>
                    <a:pt x="326821" y="1079532"/>
                  </a:lnTo>
                  <a:cubicBezTo>
                    <a:pt x="326821" y="1201322"/>
                    <a:pt x="428349" y="1300052"/>
                    <a:pt x="553589" y="1300052"/>
                  </a:cubicBezTo>
                  <a:lnTo>
                    <a:pt x="1675845" y="1300052"/>
                  </a:lnTo>
                  <a:cubicBezTo>
                    <a:pt x="1801086" y="1300052"/>
                    <a:pt x="1902613" y="1201322"/>
                    <a:pt x="1902613" y="1079532"/>
                  </a:cubicBezTo>
                  <a:lnTo>
                    <a:pt x="1902613" y="442234"/>
                  </a:lnTo>
                  <a:cubicBezTo>
                    <a:pt x="1902613" y="320444"/>
                    <a:pt x="1850028" y="269308"/>
                    <a:pt x="1675845" y="221714"/>
                  </a:cubicBezTo>
                  <a:cubicBezTo>
                    <a:pt x="1478315" y="184319"/>
                    <a:pt x="1300012" y="167321"/>
                    <a:pt x="1119961" y="168171"/>
                  </a:cubicBezTo>
                  <a:close/>
                  <a:moveTo>
                    <a:pt x="1121187" y="38"/>
                  </a:moveTo>
                  <a:cubicBezTo>
                    <a:pt x="1343334" y="-1041"/>
                    <a:pt x="1563325" y="20526"/>
                    <a:pt x="1807038" y="67971"/>
                  </a:cubicBezTo>
                  <a:cubicBezTo>
                    <a:pt x="1906130" y="95814"/>
                    <a:pt x="1973325" y="124613"/>
                    <a:pt x="2016287" y="163497"/>
                  </a:cubicBezTo>
                  <a:cubicBezTo>
                    <a:pt x="2192333" y="131034"/>
                    <a:pt x="2373065" y="132902"/>
                    <a:pt x="2548970" y="168752"/>
                  </a:cubicBezTo>
                  <a:cubicBezTo>
                    <a:pt x="2591975" y="127420"/>
                    <a:pt x="2660813" y="97170"/>
                    <a:pt x="2764730" y="67971"/>
                  </a:cubicBezTo>
                  <a:cubicBezTo>
                    <a:pt x="3008443" y="20526"/>
                    <a:pt x="3228434" y="-1041"/>
                    <a:pt x="3450581" y="38"/>
                  </a:cubicBezTo>
                  <a:cubicBezTo>
                    <a:pt x="3672728" y="1116"/>
                    <a:pt x="3897032" y="24839"/>
                    <a:pt x="4149372" y="67971"/>
                  </a:cubicBezTo>
                  <a:lnTo>
                    <a:pt x="4543824" y="199412"/>
                  </a:lnTo>
                  <a:cubicBezTo>
                    <a:pt x="4559206" y="199412"/>
                    <a:pt x="4571676" y="211882"/>
                    <a:pt x="4571676" y="227264"/>
                  </a:cubicBezTo>
                  <a:cubicBezTo>
                    <a:pt x="4572734" y="350513"/>
                    <a:pt x="4564268" y="426136"/>
                    <a:pt x="4565326" y="549385"/>
                  </a:cubicBezTo>
                  <a:cubicBezTo>
                    <a:pt x="4567562" y="597827"/>
                    <a:pt x="4477723" y="636745"/>
                    <a:pt x="4429159" y="656612"/>
                  </a:cubicBezTo>
                  <a:lnTo>
                    <a:pt x="4429159" y="1156336"/>
                  </a:lnTo>
                  <a:cubicBezTo>
                    <a:pt x="4429159" y="1310858"/>
                    <a:pt x="4303894" y="1436123"/>
                    <a:pt x="4149372" y="1436123"/>
                  </a:cubicBezTo>
                  <a:lnTo>
                    <a:pt x="2764730" y="1436123"/>
                  </a:lnTo>
                  <a:cubicBezTo>
                    <a:pt x="2610208" y="1436123"/>
                    <a:pt x="2484943" y="1310858"/>
                    <a:pt x="2484943" y="1156336"/>
                  </a:cubicBezTo>
                  <a:lnTo>
                    <a:pt x="2474310" y="440652"/>
                  </a:lnTo>
                  <a:cubicBezTo>
                    <a:pt x="2406606" y="372700"/>
                    <a:pt x="2176327" y="349391"/>
                    <a:pt x="2086825" y="443779"/>
                  </a:cubicBezTo>
                  <a:lnTo>
                    <a:pt x="2086825" y="1156336"/>
                  </a:lnTo>
                  <a:cubicBezTo>
                    <a:pt x="2086825" y="1310858"/>
                    <a:pt x="1961560" y="1436123"/>
                    <a:pt x="1807038" y="1436123"/>
                  </a:cubicBezTo>
                  <a:lnTo>
                    <a:pt x="422396" y="1436123"/>
                  </a:lnTo>
                  <a:cubicBezTo>
                    <a:pt x="267874" y="1436123"/>
                    <a:pt x="142609" y="1310858"/>
                    <a:pt x="142609" y="1156336"/>
                  </a:cubicBezTo>
                  <a:lnTo>
                    <a:pt x="142609" y="656612"/>
                  </a:lnTo>
                  <a:cubicBezTo>
                    <a:pt x="94045" y="636745"/>
                    <a:pt x="4206" y="597827"/>
                    <a:pt x="6442" y="549385"/>
                  </a:cubicBezTo>
                  <a:cubicBezTo>
                    <a:pt x="7500" y="426136"/>
                    <a:pt x="-966" y="350513"/>
                    <a:pt x="92" y="227264"/>
                  </a:cubicBezTo>
                  <a:cubicBezTo>
                    <a:pt x="92" y="211882"/>
                    <a:pt x="12562" y="199412"/>
                    <a:pt x="27944" y="199412"/>
                  </a:cubicBezTo>
                  <a:lnTo>
                    <a:pt x="422396" y="67971"/>
                  </a:lnTo>
                  <a:cubicBezTo>
                    <a:pt x="674736" y="24839"/>
                    <a:pt x="899040" y="1116"/>
                    <a:pt x="1121187" y="38"/>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7" name="Group 12">
              <a:extLst>
                <a:ext uri="{FF2B5EF4-FFF2-40B4-BE49-F238E27FC236}">
                  <a16:creationId xmlns:a16="http://schemas.microsoft.com/office/drawing/2014/main" id="{9F599458-A451-4EDF-A3C1-76D7DAD23E89}"/>
                </a:ext>
              </a:extLst>
            </p:cNvPr>
            <p:cNvGrpSpPr/>
            <p:nvPr/>
          </p:nvGrpSpPr>
          <p:grpSpPr>
            <a:xfrm>
              <a:off x="1403648" y="1571297"/>
              <a:ext cx="588570" cy="588570"/>
              <a:chOff x="7999070" y="-28992"/>
              <a:chExt cx="1799999" cy="1800000"/>
            </a:xfrm>
            <a:solidFill>
              <a:schemeClr val="accent2"/>
            </a:solidFill>
          </p:grpSpPr>
          <p:sp>
            <p:nvSpPr>
              <p:cNvPr id="61" name="Rectangle 13">
                <a:extLst>
                  <a:ext uri="{FF2B5EF4-FFF2-40B4-BE49-F238E27FC236}">
                    <a16:creationId xmlns:a16="http://schemas.microsoft.com/office/drawing/2014/main" id="{407F7F76-A213-4CB7-B61E-AA76EAAEC306}"/>
                  </a:ext>
                </a:extLst>
              </p:cNvPr>
              <p:cNvSpPr/>
              <p:nvPr/>
            </p:nvSpPr>
            <p:spPr>
              <a:xfrm>
                <a:off x="7999070" y="-28992"/>
                <a:ext cx="216000" cy="18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Rectangle 14">
                <a:extLst>
                  <a:ext uri="{FF2B5EF4-FFF2-40B4-BE49-F238E27FC236}">
                    <a16:creationId xmlns:a16="http://schemas.microsoft.com/office/drawing/2014/main" id="{61A884BB-7D6A-43D0-8FA1-A4950BD201CF}"/>
                  </a:ext>
                </a:extLst>
              </p:cNvPr>
              <p:cNvSpPr/>
              <p:nvPr/>
            </p:nvSpPr>
            <p:spPr>
              <a:xfrm rot="5400000">
                <a:off x="8895414" y="866807"/>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Rectangle 15">
                <a:extLst>
                  <a:ext uri="{FF2B5EF4-FFF2-40B4-BE49-F238E27FC236}">
                    <a16:creationId xmlns:a16="http://schemas.microsoft.com/office/drawing/2014/main" id="{4A09A6DD-D148-4A16-8A58-117E5A4A9EA9}"/>
                  </a:ext>
                </a:extLst>
              </p:cNvPr>
              <p:cNvSpPr/>
              <p:nvPr/>
            </p:nvSpPr>
            <p:spPr>
              <a:xfrm rot="5400000">
                <a:off x="8895414" y="-716646"/>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Rectangle 16">
                <a:extLst>
                  <a:ext uri="{FF2B5EF4-FFF2-40B4-BE49-F238E27FC236}">
                    <a16:creationId xmlns:a16="http://schemas.microsoft.com/office/drawing/2014/main" id="{1035C7CC-0A26-44DA-97DE-E69F4BCAAFF2}"/>
                  </a:ext>
                </a:extLst>
              </p:cNvPr>
              <p:cNvSpPr/>
              <p:nvPr/>
            </p:nvSpPr>
            <p:spPr>
              <a:xfrm rot="5400000">
                <a:off x="8895414" y="75080"/>
                <a:ext cx="216000" cy="1591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Rectangle 17">
                <a:extLst>
                  <a:ext uri="{FF2B5EF4-FFF2-40B4-BE49-F238E27FC236}">
                    <a16:creationId xmlns:a16="http://schemas.microsoft.com/office/drawing/2014/main" id="{E2EB443F-46C9-4C9E-916F-D0DA8DBEE7A0}"/>
                  </a:ext>
                </a:extLst>
              </p:cNvPr>
              <p:cNvSpPr/>
              <p:nvPr/>
            </p:nvSpPr>
            <p:spPr>
              <a:xfrm rot="5400000">
                <a:off x="9041332" y="-174865"/>
                <a:ext cx="216000" cy="12994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Rectangle 18">
                <a:extLst>
                  <a:ext uri="{FF2B5EF4-FFF2-40B4-BE49-F238E27FC236}">
                    <a16:creationId xmlns:a16="http://schemas.microsoft.com/office/drawing/2014/main" id="{53D49967-D48D-4872-A4A8-3B8D545B47C1}"/>
                  </a:ext>
                </a:extLst>
              </p:cNvPr>
              <p:cNvSpPr/>
              <p:nvPr/>
            </p:nvSpPr>
            <p:spPr>
              <a:xfrm rot="5400000">
                <a:off x="9041331" y="616860"/>
                <a:ext cx="216000" cy="1299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8" name="Group 19">
              <a:extLst>
                <a:ext uri="{FF2B5EF4-FFF2-40B4-BE49-F238E27FC236}">
                  <a16:creationId xmlns:a16="http://schemas.microsoft.com/office/drawing/2014/main" id="{2676AD21-B455-4D2C-BF5D-D67094800DF7}"/>
                </a:ext>
              </a:extLst>
            </p:cNvPr>
            <p:cNvGrpSpPr/>
            <p:nvPr/>
          </p:nvGrpSpPr>
          <p:grpSpPr>
            <a:xfrm rot="16200000">
              <a:off x="2327246" y="1571297"/>
              <a:ext cx="588570" cy="588570"/>
              <a:chOff x="7999070" y="-28992"/>
              <a:chExt cx="1799999" cy="1800000"/>
            </a:xfrm>
            <a:solidFill>
              <a:schemeClr val="accent2"/>
            </a:solidFill>
          </p:grpSpPr>
          <p:sp>
            <p:nvSpPr>
              <p:cNvPr id="55" name="Rectangle 20">
                <a:extLst>
                  <a:ext uri="{FF2B5EF4-FFF2-40B4-BE49-F238E27FC236}">
                    <a16:creationId xmlns:a16="http://schemas.microsoft.com/office/drawing/2014/main" id="{33F4B959-25F8-435D-84E0-B22D38AEF214}"/>
                  </a:ext>
                </a:extLst>
              </p:cNvPr>
              <p:cNvSpPr/>
              <p:nvPr/>
            </p:nvSpPr>
            <p:spPr>
              <a:xfrm>
                <a:off x="7999070" y="-28992"/>
                <a:ext cx="216000" cy="18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Rectangle 21">
                <a:extLst>
                  <a:ext uri="{FF2B5EF4-FFF2-40B4-BE49-F238E27FC236}">
                    <a16:creationId xmlns:a16="http://schemas.microsoft.com/office/drawing/2014/main" id="{22BB7B29-C4BB-488B-A5A3-1628C0605FDA}"/>
                  </a:ext>
                </a:extLst>
              </p:cNvPr>
              <p:cNvSpPr/>
              <p:nvPr/>
            </p:nvSpPr>
            <p:spPr>
              <a:xfrm rot="5400000">
                <a:off x="8895414" y="866807"/>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Rectangle 22">
                <a:extLst>
                  <a:ext uri="{FF2B5EF4-FFF2-40B4-BE49-F238E27FC236}">
                    <a16:creationId xmlns:a16="http://schemas.microsoft.com/office/drawing/2014/main" id="{9D0151D6-AE0F-4E85-A810-505BC48D82C3}"/>
                  </a:ext>
                </a:extLst>
              </p:cNvPr>
              <p:cNvSpPr/>
              <p:nvPr/>
            </p:nvSpPr>
            <p:spPr>
              <a:xfrm rot="5400000">
                <a:off x="8895414" y="-716646"/>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ectangle 23">
                <a:extLst>
                  <a:ext uri="{FF2B5EF4-FFF2-40B4-BE49-F238E27FC236}">
                    <a16:creationId xmlns:a16="http://schemas.microsoft.com/office/drawing/2014/main" id="{B1A47722-9AE3-4E59-A7E6-CE849785E9C4}"/>
                  </a:ext>
                </a:extLst>
              </p:cNvPr>
              <p:cNvSpPr/>
              <p:nvPr/>
            </p:nvSpPr>
            <p:spPr>
              <a:xfrm rot="5400000">
                <a:off x="8895414" y="75080"/>
                <a:ext cx="216000" cy="1591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Rectangle 24">
                <a:extLst>
                  <a:ext uri="{FF2B5EF4-FFF2-40B4-BE49-F238E27FC236}">
                    <a16:creationId xmlns:a16="http://schemas.microsoft.com/office/drawing/2014/main" id="{DC23825B-CA30-4341-8CAA-6CA064F8B9C2}"/>
                  </a:ext>
                </a:extLst>
              </p:cNvPr>
              <p:cNvSpPr/>
              <p:nvPr/>
            </p:nvSpPr>
            <p:spPr>
              <a:xfrm rot="5400000">
                <a:off x="9041332" y="-174865"/>
                <a:ext cx="216000" cy="12994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Rectangle 25">
                <a:extLst>
                  <a:ext uri="{FF2B5EF4-FFF2-40B4-BE49-F238E27FC236}">
                    <a16:creationId xmlns:a16="http://schemas.microsoft.com/office/drawing/2014/main" id="{28A0FA37-6977-4EDE-AD73-5E4DBA5C1E6B}"/>
                  </a:ext>
                </a:extLst>
              </p:cNvPr>
              <p:cNvSpPr/>
              <p:nvPr/>
            </p:nvSpPr>
            <p:spPr>
              <a:xfrm rot="5400000">
                <a:off x="9041331" y="616860"/>
                <a:ext cx="216000" cy="1299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9" name="Group 26">
              <a:extLst>
                <a:ext uri="{FF2B5EF4-FFF2-40B4-BE49-F238E27FC236}">
                  <a16:creationId xmlns:a16="http://schemas.microsoft.com/office/drawing/2014/main" id="{837C7910-52A8-491E-84D2-E3C847C7916B}"/>
                </a:ext>
              </a:extLst>
            </p:cNvPr>
            <p:cNvGrpSpPr/>
            <p:nvPr/>
          </p:nvGrpSpPr>
          <p:grpSpPr>
            <a:xfrm rot="5400000">
              <a:off x="1267298" y="2411397"/>
              <a:ext cx="503916" cy="503916"/>
              <a:chOff x="7999070" y="-28992"/>
              <a:chExt cx="1799999" cy="1800000"/>
            </a:xfrm>
            <a:solidFill>
              <a:schemeClr val="accent2"/>
            </a:solidFill>
          </p:grpSpPr>
          <p:sp>
            <p:nvSpPr>
              <p:cNvPr id="49" name="Rectangle 27">
                <a:extLst>
                  <a:ext uri="{FF2B5EF4-FFF2-40B4-BE49-F238E27FC236}">
                    <a16:creationId xmlns:a16="http://schemas.microsoft.com/office/drawing/2014/main" id="{BAA1E755-DA19-43CD-AFB0-4032644F64BB}"/>
                  </a:ext>
                </a:extLst>
              </p:cNvPr>
              <p:cNvSpPr/>
              <p:nvPr/>
            </p:nvSpPr>
            <p:spPr>
              <a:xfrm>
                <a:off x="7999070" y="-28992"/>
                <a:ext cx="216000" cy="18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Rectangle 28">
                <a:extLst>
                  <a:ext uri="{FF2B5EF4-FFF2-40B4-BE49-F238E27FC236}">
                    <a16:creationId xmlns:a16="http://schemas.microsoft.com/office/drawing/2014/main" id="{4A28F439-24DF-4077-8E85-5146E7243A4B}"/>
                  </a:ext>
                </a:extLst>
              </p:cNvPr>
              <p:cNvSpPr/>
              <p:nvPr/>
            </p:nvSpPr>
            <p:spPr>
              <a:xfrm rot="5400000">
                <a:off x="8895414" y="866807"/>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ectangle 29">
                <a:extLst>
                  <a:ext uri="{FF2B5EF4-FFF2-40B4-BE49-F238E27FC236}">
                    <a16:creationId xmlns:a16="http://schemas.microsoft.com/office/drawing/2014/main" id="{0A1942DB-AA61-4BDE-8642-933E04F74B3B}"/>
                  </a:ext>
                </a:extLst>
              </p:cNvPr>
              <p:cNvSpPr/>
              <p:nvPr/>
            </p:nvSpPr>
            <p:spPr>
              <a:xfrm rot="5400000">
                <a:off x="8895414" y="-716646"/>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ectangle 30">
                <a:extLst>
                  <a:ext uri="{FF2B5EF4-FFF2-40B4-BE49-F238E27FC236}">
                    <a16:creationId xmlns:a16="http://schemas.microsoft.com/office/drawing/2014/main" id="{A08023C5-005F-4EC4-94FD-A5B45CAD7AB3}"/>
                  </a:ext>
                </a:extLst>
              </p:cNvPr>
              <p:cNvSpPr/>
              <p:nvPr/>
            </p:nvSpPr>
            <p:spPr>
              <a:xfrm rot="5400000">
                <a:off x="8895414" y="75080"/>
                <a:ext cx="216000" cy="1591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Rectangle 31">
                <a:extLst>
                  <a:ext uri="{FF2B5EF4-FFF2-40B4-BE49-F238E27FC236}">
                    <a16:creationId xmlns:a16="http://schemas.microsoft.com/office/drawing/2014/main" id="{EB3E39D9-4ECA-4B2F-92AD-3E11CA21E7B4}"/>
                  </a:ext>
                </a:extLst>
              </p:cNvPr>
              <p:cNvSpPr/>
              <p:nvPr/>
            </p:nvSpPr>
            <p:spPr>
              <a:xfrm rot="5400000">
                <a:off x="9041332" y="-174865"/>
                <a:ext cx="216000" cy="12994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Rectangle 32">
                <a:extLst>
                  <a:ext uri="{FF2B5EF4-FFF2-40B4-BE49-F238E27FC236}">
                    <a16:creationId xmlns:a16="http://schemas.microsoft.com/office/drawing/2014/main" id="{D3229C2A-DB54-45BE-BD5F-E9A589392DC1}"/>
                  </a:ext>
                </a:extLst>
              </p:cNvPr>
              <p:cNvSpPr/>
              <p:nvPr/>
            </p:nvSpPr>
            <p:spPr>
              <a:xfrm rot="5400000">
                <a:off x="9041331" y="616860"/>
                <a:ext cx="216000" cy="1299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0" name="Group 33">
              <a:extLst>
                <a:ext uri="{FF2B5EF4-FFF2-40B4-BE49-F238E27FC236}">
                  <a16:creationId xmlns:a16="http://schemas.microsoft.com/office/drawing/2014/main" id="{9DE6AC86-78DA-4E5D-958E-D5C2E7B0DFD3}"/>
                </a:ext>
              </a:extLst>
            </p:cNvPr>
            <p:cNvGrpSpPr/>
            <p:nvPr/>
          </p:nvGrpSpPr>
          <p:grpSpPr>
            <a:xfrm rot="10800000">
              <a:off x="1909758" y="2411397"/>
              <a:ext cx="503916" cy="503916"/>
              <a:chOff x="7999070" y="-28992"/>
              <a:chExt cx="1799999" cy="1800000"/>
            </a:xfrm>
            <a:solidFill>
              <a:schemeClr val="accent2"/>
            </a:solidFill>
          </p:grpSpPr>
          <p:sp>
            <p:nvSpPr>
              <p:cNvPr id="43" name="Rectangle 34">
                <a:extLst>
                  <a:ext uri="{FF2B5EF4-FFF2-40B4-BE49-F238E27FC236}">
                    <a16:creationId xmlns:a16="http://schemas.microsoft.com/office/drawing/2014/main" id="{CFE5A825-6E94-441D-9E03-CCB00C0AAACD}"/>
                  </a:ext>
                </a:extLst>
              </p:cNvPr>
              <p:cNvSpPr/>
              <p:nvPr/>
            </p:nvSpPr>
            <p:spPr>
              <a:xfrm>
                <a:off x="7999070" y="-28992"/>
                <a:ext cx="216000" cy="18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35">
                <a:extLst>
                  <a:ext uri="{FF2B5EF4-FFF2-40B4-BE49-F238E27FC236}">
                    <a16:creationId xmlns:a16="http://schemas.microsoft.com/office/drawing/2014/main" id="{B479850D-5F39-423F-B940-8E5B47D346B7}"/>
                  </a:ext>
                </a:extLst>
              </p:cNvPr>
              <p:cNvSpPr/>
              <p:nvPr/>
            </p:nvSpPr>
            <p:spPr>
              <a:xfrm rot="5400000">
                <a:off x="8895414" y="866807"/>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36">
                <a:extLst>
                  <a:ext uri="{FF2B5EF4-FFF2-40B4-BE49-F238E27FC236}">
                    <a16:creationId xmlns:a16="http://schemas.microsoft.com/office/drawing/2014/main" id="{3266A38A-B7A9-47C6-ACC6-820748047D90}"/>
                  </a:ext>
                </a:extLst>
              </p:cNvPr>
              <p:cNvSpPr/>
              <p:nvPr/>
            </p:nvSpPr>
            <p:spPr>
              <a:xfrm rot="5400000">
                <a:off x="8895414" y="-716646"/>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37">
                <a:extLst>
                  <a:ext uri="{FF2B5EF4-FFF2-40B4-BE49-F238E27FC236}">
                    <a16:creationId xmlns:a16="http://schemas.microsoft.com/office/drawing/2014/main" id="{D2467429-89E5-4343-9E1F-8EF925F098F9}"/>
                  </a:ext>
                </a:extLst>
              </p:cNvPr>
              <p:cNvSpPr/>
              <p:nvPr/>
            </p:nvSpPr>
            <p:spPr>
              <a:xfrm rot="5400000">
                <a:off x="8895414" y="75080"/>
                <a:ext cx="216000" cy="1591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Rectangle 38">
                <a:extLst>
                  <a:ext uri="{FF2B5EF4-FFF2-40B4-BE49-F238E27FC236}">
                    <a16:creationId xmlns:a16="http://schemas.microsoft.com/office/drawing/2014/main" id="{CA6BC274-8941-48A2-929B-87765CF8D4B1}"/>
                  </a:ext>
                </a:extLst>
              </p:cNvPr>
              <p:cNvSpPr/>
              <p:nvPr/>
            </p:nvSpPr>
            <p:spPr>
              <a:xfrm rot="5400000">
                <a:off x="9041332" y="-174865"/>
                <a:ext cx="216000" cy="12994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Rectangle 39">
                <a:extLst>
                  <a:ext uri="{FF2B5EF4-FFF2-40B4-BE49-F238E27FC236}">
                    <a16:creationId xmlns:a16="http://schemas.microsoft.com/office/drawing/2014/main" id="{DBADC7AE-7EE5-4B67-933E-6BA1CFA7A0CF}"/>
                  </a:ext>
                </a:extLst>
              </p:cNvPr>
              <p:cNvSpPr/>
              <p:nvPr/>
            </p:nvSpPr>
            <p:spPr>
              <a:xfrm rot="5400000">
                <a:off x="9041331" y="616860"/>
                <a:ext cx="216000" cy="1299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1" name="Group 40">
              <a:extLst>
                <a:ext uri="{FF2B5EF4-FFF2-40B4-BE49-F238E27FC236}">
                  <a16:creationId xmlns:a16="http://schemas.microsoft.com/office/drawing/2014/main" id="{17F7FE59-974A-49E6-B188-9B6E636E6C20}"/>
                </a:ext>
              </a:extLst>
            </p:cNvPr>
            <p:cNvGrpSpPr/>
            <p:nvPr/>
          </p:nvGrpSpPr>
          <p:grpSpPr>
            <a:xfrm>
              <a:off x="2552218" y="2411397"/>
              <a:ext cx="503916" cy="503916"/>
              <a:chOff x="7999070" y="-28992"/>
              <a:chExt cx="1799999" cy="1800000"/>
            </a:xfrm>
            <a:solidFill>
              <a:schemeClr val="accent2"/>
            </a:solidFill>
          </p:grpSpPr>
          <p:sp>
            <p:nvSpPr>
              <p:cNvPr id="37" name="Rectangle 41">
                <a:extLst>
                  <a:ext uri="{FF2B5EF4-FFF2-40B4-BE49-F238E27FC236}">
                    <a16:creationId xmlns:a16="http://schemas.microsoft.com/office/drawing/2014/main" id="{72033386-E86B-49A5-91BF-4DC2B9D4080D}"/>
                  </a:ext>
                </a:extLst>
              </p:cNvPr>
              <p:cNvSpPr/>
              <p:nvPr/>
            </p:nvSpPr>
            <p:spPr>
              <a:xfrm>
                <a:off x="7999070" y="-28992"/>
                <a:ext cx="216000" cy="18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42">
                <a:extLst>
                  <a:ext uri="{FF2B5EF4-FFF2-40B4-BE49-F238E27FC236}">
                    <a16:creationId xmlns:a16="http://schemas.microsoft.com/office/drawing/2014/main" id="{B6A9A704-8052-4538-B725-7FFD1B7E18D1}"/>
                  </a:ext>
                </a:extLst>
              </p:cNvPr>
              <p:cNvSpPr/>
              <p:nvPr/>
            </p:nvSpPr>
            <p:spPr>
              <a:xfrm rot="5400000">
                <a:off x="8895414" y="866807"/>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43">
                <a:extLst>
                  <a:ext uri="{FF2B5EF4-FFF2-40B4-BE49-F238E27FC236}">
                    <a16:creationId xmlns:a16="http://schemas.microsoft.com/office/drawing/2014/main" id="{90CD9652-D19B-4357-B40C-26AD3798985B}"/>
                  </a:ext>
                </a:extLst>
              </p:cNvPr>
              <p:cNvSpPr/>
              <p:nvPr/>
            </p:nvSpPr>
            <p:spPr>
              <a:xfrm rot="5400000">
                <a:off x="8895414" y="-716646"/>
                <a:ext cx="216000" cy="1591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44">
                <a:extLst>
                  <a:ext uri="{FF2B5EF4-FFF2-40B4-BE49-F238E27FC236}">
                    <a16:creationId xmlns:a16="http://schemas.microsoft.com/office/drawing/2014/main" id="{D219B1B6-4903-4BE9-B6E1-A376CDC4D492}"/>
                  </a:ext>
                </a:extLst>
              </p:cNvPr>
              <p:cNvSpPr/>
              <p:nvPr/>
            </p:nvSpPr>
            <p:spPr>
              <a:xfrm rot="5400000">
                <a:off x="8895414" y="75080"/>
                <a:ext cx="216000" cy="1591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5">
                <a:extLst>
                  <a:ext uri="{FF2B5EF4-FFF2-40B4-BE49-F238E27FC236}">
                    <a16:creationId xmlns:a16="http://schemas.microsoft.com/office/drawing/2014/main" id="{DE1988E1-BDFD-467D-9323-1907E5374808}"/>
                  </a:ext>
                </a:extLst>
              </p:cNvPr>
              <p:cNvSpPr/>
              <p:nvPr/>
            </p:nvSpPr>
            <p:spPr>
              <a:xfrm rot="5400000">
                <a:off x="9041332" y="-174865"/>
                <a:ext cx="216000" cy="12994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6">
                <a:extLst>
                  <a:ext uri="{FF2B5EF4-FFF2-40B4-BE49-F238E27FC236}">
                    <a16:creationId xmlns:a16="http://schemas.microsoft.com/office/drawing/2014/main" id="{E0EBF562-F807-4CC7-8F1D-B6AC0C2A793D}"/>
                  </a:ext>
                </a:extLst>
              </p:cNvPr>
              <p:cNvSpPr/>
              <p:nvPr/>
            </p:nvSpPr>
            <p:spPr>
              <a:xfrm rot="5400000">
                <a:off x="9041331" y="616860"/>
                <a:ext cx="216000" cy="1299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cxnSp>
          <p:nvCxnSpPr>
            <p:cNvPr id="32" name="Straight Connector 48">
              <a:extLst>
                <a:ext uri="{FF2B5EF4-FFF2-40B4-BE49-F238E27FC236}">
                  <a16:creationId xmlns:a16="http://schemas.microsoft.com/office/drawing/2014/main" id="{16F6C579-A668-4B16-BC2C-D8949751210C}"/>
                </a:ext>
              </a:extLst>
            </p:cNvPr>
            <p:cNvCxnSpPr/>
            <p:nvPr/>
          </p:nvCxnSpPr>
          <p:spPr>
            <a:xfrm>
              <a:off x="1310374" y="4156416"/>
              <a:ext cx="1788685" cy="0"/>
            </a:xfrm>
            <a:prstGeom prst="line">
              <a:avLst/>
            </a:prstGeom>
            <a:ln w="1270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52">
              <a:extLst>
                <a:ext uri="{FF2B5EF4-FFF2-40B4-BE49-F238E27FC236}">
                  <a16:creationId xmlns:a16="http://schemas.microsoft.com/office/drawing/2014/main" id="{94634DD1-955D-4F7E-8534-6975146522A0}"/>
                </a:ext>
              </a:extLst>
            </p:cNvPr>
            <p:cNvCxnSpPr/>
            <p:nvPr/>
          </p:nvCxnSpPr>
          <p:spPr>
            <a:xfrm flipH="1">
              <a:off x="989947" y="3186226"/>
              <a:ext cx="395354" cy="292224"/>
            </a:xfrm>
            <a:prstGeom prst="line">
              <a:avLst/>
            </a:prstGeom>
            <a:ln w="1143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54">
              <a:extLst>
                <a:ext uri="{FF2B5EF4-FFF2-40B4-BE49-F238E27FC236}">
                  <a16:creationId xmlns:a16="http://schemas.microsoft.com/office/drawing/2014/main" id="{5F570019-0909-475E-8CFD-FB0469D1CEFC}"/>
                </a:ext>
              </a:extLst>
            </p:cNvPr>
            <p:cNvCxnSpPr/>
            <p:nvPr/>
          </p:nvCxnSpPr>
          <p:spPr>
            <a:xfrm flipH="1">
              <a:off x="1084055" y="3332338"/>
              <a:ext cx="489902" cy="351656"/>
            </a:xfrm>
            <a:prstGeom prst="line">
              <a:avLst/>
            </a:prstGeom>
            <a:ln w="1143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65">
              <a:extLst>
                <a:ext uri="{FF2B5EF4-FFF2-40B4-BE49-F238E27FC236}">
                  <a16:creationId xmlns:a16="http://schemas.microsoft.com/office/drawing/2014/main" id="{045C7BA1-61C3-42ED-A799-E3963E6342F7}"/>
                </a:ext>
              </a:extLst>
            </p:cNvPr>
            <p:cNvCxnSpPr/>
            <p:nvPr/>
          </p:nvCxnSpPr>
          <p:spPr>
            <a:xfrm flipH="1">
              <a:off x="2771476" y="3197928"/>
              <a:ext cx="395354" cy="292224"/>
            </a:xfrm>
            <a:prstGeom prst="line">
              <a:avLst/>
            </a:prstGeom>
            <a:ln w="1143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66">
              <a:extLst>
                <a:ext uri="{FF2B5EF4-FFF2-40B4-BE49-F238E27FC236}">
                  <a16:creationId xmlns:a16="http://schemas.microsoft.com/office/drawing/2014/main" id="{3D782AFF-9468-4F43-9723-6A10666B6E56}"/>
                </a:ext>
              </a:extLst>
            </p:cNvPr>
            <p:cNvCxnSpPr/>
            <p:nvPr/>
          </p:nvCxnSpPr>
          <p:spPr>
            <a:xfrm flipH="1">
              <a:off x="2865584" y="3344040"/>
              <a:ext cx="489902" cy="351656"/>
            </a:xfrm>
            <a:prstGeom prst="line">
              <a:avLst/>
            </a:prstGeom>
            <a:ln w="1143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1572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52823" y="339502"/>
            <a:ext cx="6660232" cy="576064"/>
          </a:xfrm>
        </p:spPr>
        <p:txBody>
          <a:bodyPr/>
          <a:lstStyle/>
          <a:p>
            <a:r>
              <a:rPr lang="en-US" altLang="ko-KR" dirty="0">
                <a:solidFill>
                  <a:schemeClr val="accent2"/>
                </a:solidFill>
              </a:rPr>
              <a:t>Software development life cycle</a:t>
            </a:r>
            <a:endParaRPr lang="ko-KR" altLang="en-US" dirty="0">
              <a:solidFill>
                <a:schemeClr val="accent2"/>
              </a:solidFill>
            </a:endParaRPr>
          </a:p>
        </p:txBody>
      </p:sp>
      <p:sp>
        <p:nvSpPr>
          <p:cNvPr id="4" name="Frame 3"/>
          <p:cNvSpPr/>
          <p:nvPr/>
        </p:nvSpPr>
        <p:spPr>
          <a:xfrm>
            <a:off x="2645086" y="1262784"/>
            <a:ext cx="6156336" cy="3435965"/>
          </a:xfrm>
          <a:prstGeom prst="frame">
            <a:avLst>
              <a:gd name="adj1" fmla="val 18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p:cNvSpPr/>
          <p:nvPr/>
        </p:nvSpPr>
        <p:spPr>
          <a:xfrm>
            <a:off x="2878938" y="1504602"/>
            <a:ext cx="5688632" cy="29523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5"/>
          <p:cNvGrpSpPr/>
          <p:nvPr/>
        </p:nvGrpSpPr>
        <p:grpSpPr>
          <a:xfrm>
            <a:off x="3116336" y="1672376"/>
            <a:ext cx="5274840" cy="603970"/>
            <a:chOff x="2753544" y="1635646"/>
            <a:chExt cx="5274840" cy="603970"/>
          </a:xfrm>
        </p:grpSpPr>
        <p:sp>
          <p:nvSpPr>
            <p:cNvPr id="7" name="TextBox 6"/>
            <p:cNvSpPr txBox="1"/>
            <p:nvPr/>
          </p:nvSpPr>
          <p:spPr>
            <a:xfrm>
              <a:off x="2753544" y="1962617"/>
              <a:ext cx="52748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8" name="TextBox 7"/>
            <p:cNvSpPr txBox="1"/>
            <p:nvPr/>
          </p:nvSpPr>
          <p:spPr>
            <a:xfrm>
              <a:off x="2753544" y="1635646"/>
              <a:ext cx="5274840" cy="276999"/>
            </a:xfrm>
            <a:prstGeom prst="rect">
              <a:avLst/>
            </a:prstGeom>
            <a:noFill/>
          </p:spPr>
          <p:txBody>
            <a:bodyPr wrap="square" rtlCol="0">
              <a:spAutoFit/>
            </a:bodyPr>
            <a:lstStyle/>
            <a:p>
              <a:endParaRPr lang="ko-KR" altLang="en-US" sz="1200" b="1" dirty="0">
                <a:solidFill>
                  <a:schemeClr val="bg1"/>
                </a:solidFill>
                <a:cs typeface="Arial" pitchFamily="34" charset="0"/>
              </a:endParaRPr>
            </a:p>
          </p:txBody>
        </p:sp>
      </p:grpSp>
      <p:pic>
        <p:nvPicPr>
          <p:cNvPr id="10" name="Рисунок 9">
            <a:extLst>
              <a:ext uri="{FF2B5EF4-FFF2-40B4-BE49-F238E27FC236}">
                <a16:creationId xmlns:a16="http://schemas.microsoft.com/office/drawing/2014/main" id="{4FCC1BBE-28B1-4B0C-85DA-9632D02893DC}"/>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878937" y="1347614"/>
            <a:ext cx="5688633" cy="3247016"/>
          </a:xfrm>
          <a:prstGeom prst="rect">
            <a:avLst/>
          </a:prstGeom>
        </p:spPr>
      </p:pic>
    </p:spTree>
    <p:extLst>
      <p:ext uri="{BB962C8B-B14F-4D97-AF65-F5344CB8AC3E}">
        <p14:creationId xmlns:p14="http://schemas.microsoft.com/office/powerpoint/2010/main" val="3833236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27784" y="805500"/>
            <a:ext cx="6660232" cy="576064"/>
          </a:xfrm>
        </p:spPr>
        <p:txBody>
          <a:bodyPr/>
          <a:lstStyle/>
          <a:p>
            <a:r>
              <a:rPr lang="en-US" altLang="ko-KR" dirty="0">
                <a:solidFill>
                  <a:schemeClr val="accent2"/>
                </a:solidFill>
              </a:rPr>
              <a:t>Functional </a:t>
            </a:r>
            <a:r>
              <a:rPr kumimoji="0" lang="en-US" altLang="ko-KR" sz="3600" dirty="0">
                <a:solidFill>
                  <a:schemeClr val="accent2"/>
                </a:solidFill>
                <a:cs typeface="Arial" pitchFamily="34" charset="0"/>
              </a:rPr>
              <a:t>requirements</a:t>
            </a:r>
            <a:endParaRPr lang="ko-KR" altLang="en-US" dirty="0">
              <a:solidFill>
                <a:schemeClr val="accent2"/>
              </a:solidFill>
            </a:endParaRPr>
          </a:p>
          <a:p>
            <a:endParaRPr lang="ko-KR" altLang="en-US" b="1" dirty="0">
              <a:solidFill>
                <a:schemeClr val="accent2"/>
              </a:solidFill>
            </a:endParaRPr>
          </a:p>
        </p:txBody>
      </p:sp>
      <p:sp>
        <p:nvSpPr>
          <p:cNvPr id="18" name="TextBox 17"/>
          <p:cNvSpPr txBox="1"/>
          <p:nvPr/>
        </p:nvSpPr>
        <p:spPr>
          <a:xfrm>
            <a:off x="2987824" y="1957628"/>
            <a:ext cx="5184576" cy="1600438"/>
          </a:xfrm>
          <a:prstGeom prst="rect">
            <a:avLst/>
          </a:prstGeom>
          <a:noFill/>
        </p:spPr>
        <p:txBody>
          <a:bodyPr wrap="square" rtlCol="0">
            <a:spAutoFit/>
          </a:bodyPr>
          <a:lstStyle/>
          <a:p>
            <a:pPr algn="just"/>
            <a:r>
              <a:rPr lang="en-US" altLang="ko-KR" sz="1400" dirty="0">
                <a:solidFill>
                  <a:schemeClr val="tx1">
                    <a:lumMod val="75000"/>
                    <a:lumOff val="25000"/>
                  </a:schemeClr>
                </a:solidFill>
                <a:cs typeface="Arial" pitchFamily="34" charset="0"/>
              </a:rPr>
              <a:t>The admin is responsible for adding ophthalmologists' details, allocate their appointments on the platform and updating the system with time. The patient is responsible for registration and booking an appointment with available doctors. The ophthalmologist and his/her role is to diagnosed the image with deep Learning and upload the result to system so that the patient can see it directly. </a:t>
            </a:r>
          </a:p>
        </p:txBody>
      </p:sp>
      <p:sp>
        <p:nvSpPr>
          <p:cNvPr id="9" name="Donut 22">
            <a:extLst>
              <a:ext uri="{FF2B5EF4-FFF2-40B4-BE49-F238E27FC236}">
                <a16:creationId xmlns:a16="http://schemas.microsoft.com/office/drawing/2014/main" id="{6E762CCE-A494-4B33-8EEA-0C30D7C03461}"/>
              </a:ext>
            </a:extLst>
          </p:cNvPr>
          <p:cNvSpPr>
            <a:spLocks noChangeAspect="1"/>
          </p:cNvSpPr>
          <p:nvPr/>
        </p:nvSpPr>
        <p:spPr>
          <a:xfrm>
            <a:off x="1115616" y="1316990"/>
            <a:ext cx="2081851" cy="1066325"/>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831741220"/>
      </p:ext>
    </p:extLst>
  </p:cSld>
  <p:clrMapOvr>
    <a:masterClrMapping/>
  </p:clrMapOvr>
</p:sld>
</file>

<file path=ppt/theme/theme1.xml><?xml version="1.0" encoding="utf-8"?>
<a:theme xmlns:a="http://schemas.openxmlformats.org/drawingml/2006/main" name="Cover and End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77DC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TotalTime>
  <Words>419</Words>
  <Application>Microsoft Office PowerPoint</Application>
  <PresentationFormat>On-screen Show (16:9)</PresentationFormat>
  <Paragraphs>71</Paragraphs>
  <Slides>15</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 Unicode MS</vt:lpstr>
      <vt:lpstr>맑은 고딕</vt:lpstr>
      <vt:lpstr>Arial</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Husam</cp:lastModifiedBy>
  <cp:revision>102</cp:revision>
  <dcterms:created xsi:type="dcterms:W3CDTF">2016-12-05T23:26:54Z</dcterms:created>
  <dcterms:modified xsi:type="dcterms:W3CDTF">2021-06-09T23:22:19Z</dcterms:modified>
</cp:coreProperties>
</file>