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Nunito" charset="0"/>
      <p:regular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Nunito Bold" charset="0"/>
      <p:regular r:id="rId23"/>
    </p:embeddedFont>
    <p:embeddedFont>
      <p:font typeface="Nunito Heavy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2.svg"/><Relationship Id="rId1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0.svg"/><Relationship Id="rId7" Type="http://schemas.openxmlformats.org/officeDocument/2006/relationships/image" Target="../media/image5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54.svg"/><Relationship Id="rId4" Type="http://schemas.openxmlformats.org/officeDocument/2006/relationships/image" Target="../media/image27.png"/><Relationship Id="rId9" Type="http://schemas.openxmlformats.org/officeDocument/2006/relationships/image" Target="../media/image5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openxmlformats.org/officeDocument/2006/relationships/image" Target="../media/image6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6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sv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3.png"/><Relationship Id="rId3" Type="http://schemas.openxmlformats.org/officeDocument/2006/relationships/image" Target="../media/image22.svg"/><Relationship Id="rId7" Type="http://schemas.openxmlformats.org/officeDocument/2006/relationships/image" Target="../media/image16.svg"/><Relationship Id="rId12" Type="http://schemas.openxmlformats.org/officeDocument/2006/relationships/image" Target="../media/image6.png"/><Relationship Id="rId17" Type="http://schemas.openxmlformats.org/officeDocument/2006/relationships/image" Target="../media/image20.svg"/><Relationship Id="rId2" Type="http://schemas.openxmlformats.org/officeDocument/2006/relationships/image" Target="../media/image1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0.svg"/><Relationship Id="rId5" Type="http://schemas.openxmlformats.org/officeDocument/2006/relationships/image" Target="../media/image8.svg"/><Relationship Id="rId15" Type="http://schemas.openxmlformats.org/officeDocument/2006/relationships/image" Target="../media/image14.svg"/><Relationship Id="rId10" Type="http://schemas.openxmlformats.org/officeDocument/2006/relationships/image" Target="../media/image5.png"/><Relationship Id="rId19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18.svg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32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3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7" Type="http://schemas.openxmlformats.org/officeDocument/2006/relationships/image" Target="../media/image4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32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4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32171" flipV="1">
            <a:off x="10823544" y="-6277760"/>
            <a:ext cx="11159046" cy="12081644"/>
          </a:xfrm>
          <a:custGeom>
            <a:avLst/>
            <a:gdLst/>
            <a:ahLst/>
            <a:cxnLst/>
            <a:rect l="l" t="t" r="r" b="b"/>
            <a:pathLst>
              <a:path w="11159046" h="12081644">
                <a:moveTo>
                  <a:pt x="0" y="12081644"/>
                </a:moveTo>
                <a:lnTo>
                  <a:pt x="11159046" y="12081644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477909">
            <a:off x="-5253835" y="4177984"/>
            <a:ext cx="12537058" cy="13573586"/>
          </a:xfrm>
          <a:custGeom>
            <a:avLst/>
            <a:gdLst/>
            <a:ahLst/>
            <a:cxnLst/>
            <a:rect l="l" t="t" r="r" b="b"/>
            <a:pathLst>
              <a:path w="12537058" h="13573586">
                <a:moveTo>
                  <a:pt x="0" y="0"/>
                </a:moveTo>
                <a:lnTo>
                  <a:pt x="12537058" y="0"/>
                </a:lnTo>
                <a:lnTo>
                  <a:pt x="12537058" y="13573587"/>
                </a:lnTo>
                <a:lnTo>
                  <a:pt x="0" y="13573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37431" y="3306534"/>
            <a:ext cx="12213139" cy="2552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 b="1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AN INTRODUCTION</a:t>
            </a:r>
          </a:p>
          <a:p>
            <a:pPr algn="ctr">
              <a:lnSpc>
                <a:spcPts val="9900"/>
              </a:lnSpc>
            </a:pPr>
            <a:r>
              <a:rPr lang="en-US" sz="9000" b="1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TO DIABETES</a:t>
            </a:r>
          </a:p>
        </p:txBody>
      </p:sp>
      <p:sp>
        <p:nvSpPr>
          <p:cNvPr id="5" name="Freeform 5"/>
          <p:cNvSpPr/>
          <p:nvPr/>
        </p:nvSpPr>
        <p:spPr>
          <a:xfrm rot="-1200000">
            <a:off x="684629" y="5561221"/>
            <a:ext cx="3652098" cy="4228745"/>
          </a:xfrm>
          <a:custGeom>
            <a:avLst/>
            <a:gdLst/>
            <a:ahLst/>
            <a:cxnLst/>
            <a:rect l="l" t="t" r="r" b="b"/>
            <a:pathLst>
              <a:path w="3652098" h="4228745">
                <a:moveTo>
                  <a:pt x="0" y="0"/>
                </a:moveTo>
                <a:lnTo>
                  <a:pt x="3652098" y="0"/>
                </a:lnTo>
                <a:lnTo>
                  <a:pt x="3652098" y="4228746"/>
                </a:lnTo>
                <a:lnTo>
                  <a:pt x="0" y="422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320000">
            <a:off x="489934" y="3704289"/>
            <a:ext cx="2008993" cy="1848274"/>
          </a:xfrm>
          <a:custGeom>
            <a:avLst/>
            <a:gdLst/>
            <a:ahLst/>
            <a:cxnLst/>
            <a:rect l="l" t="t" r="r" b="b"/>
            <a:pathLst>
              <a:path w="2008993" h="1848274">
                <a:moveTo>
                  <a:pt x="0" y="0"/>
                </a:moveTo>
                <a:lnTo>
                  <a:pt x="2008993" y="0"/>
                </a:lnTo>
                <a:lnTo>
                  <a:pt x="2008993" y="1848273"/>
                </a:lnTo>
                <a:lnTo>
                  <a:pt x="0" y="1848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9782">
            <a:off x="16311134" y="1106579"/>
            <a:ext cx="1247524" cy="2318035"/>
          </a:xfrm>
          <a:custGeom>
            <a:avLst/>
            <a:gdLst/>
            <a:ahLst/>
            <a:cxnLst/>
            <a:rect l="l" t="t" r="r" b="b"/>
            <a:pathLst>
              <a:path w="1247524" h="2318035">
                <a:moveTo>
                  <a:pt x="0" y="0"/>
                </a:moveTo>
                <a:lnTo>
                  <a:pt x="1247525" y="0"/>
                </a:lnTo>
                <a:lnTo>
                  <a:pt x="1247525" y="2318034"/>
                </a:lnTo>
                <a:lnTo>
                  <a:pt x="0" y="23180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257292">
            <a:off x="15801246" y="3579589"/>
            <a:ext cx="1407347" cy="2097672"/>
          </a:xfrm>
          <a:custGeom>
            <a:avLst/>
            <a:gdLst/>
            <a:ahLst/>
            <a:cxnLst/>
            <a:rect l="l" t="t" r="r" b="b"/>
            <a:pathLst>
              <a:path w="1407347" h="2097672">
                <a:moveTo>
                  <a:pt x="0" y="0"/>
                </a:moveTo>
                <a:lnTo>
                  <a:pt x="1407348" y="0"/>
                </a:lnTo>
                <a:lnTo>
                  <a:pt x="1407348" y="2097673"/>
                </a:lnTo>
                <a:lnTo>
                  <a:pt x="0" y="2097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59453" y="498207"/>
            <a:ext cx="1091934" cy="2461327"/>
          </a:xfrm>
          <a:custGeom>
            <a:avLst/>
            <a:gdLst/>
            <a:ahLst/>
            <a:cxnLst/>
            <a:rect l="l" t="t" r="r" b="b"/>
            <a:pathLst>
              <a:path w="1091934" h="2461327">
                <a:moveTo>
                  <a:pt x="0" y="0"/>
                </a:moveTo>
                <a:lnTo>
                  <a:pt x="1091934" y="0"/>
                </a:lnTo>
                <a:lnTo>
                  <a:pt x="1091934" y="2461326"/>
                </a:lnTo>
                <a:lnTo>
                  <a:pt x="0" y="24613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1800000">
            <a:off x="5327875" y="7745979"/>
            <a:ext cx="1245036" cy="1956486"/>
          </a:xfrm>
          <a:custGeom>
            <a:avLst/>
            <a:gdLst/>
            <a:ahLst/>
            <a:cxnLst/>
            <a:rect l="l" t="t" r="r" b="b"/>
            <a:pathLst>
              <a:path w="1245036" h="1956486">
                <a:moveTo>
                  <a:pt x="0" y="0"/>
                </a:moveTo>
                <a:lnTo>
                  <a:pt x="1245037" y="0"/>
                </a:lnTo>
                <a:lnTo>
                  <a:pt x="1245037" y="1956485"/>
                </a:lnTo>
                <a:lnTo>
                  <a:pt x="0" y="19564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3300000">
            <a:off x="7311724" y="8510998"/>
            <a:ext cx="466624" cy="1807345"/>
          </a:xfrm>
          <a:custGeom>
            <a:avLst/>
            <a:gdLst/>
            <a:ahLst/>
            <a:cxnLst/>
            <a:rect l="l" t="t" r="r" b="b"/>
            <a:pathLst>
              <a:path w="466624" h="1807345">
                <a:moveTo>
                  <a:pt x="0" y="0"/>
                </a:moveTo>
                <a:lnTo>
                  <a:pt x="466623" y="0"/>
                </a:lnTo>
                <a:lnTo>
                  <a:pt x="466623" y="1807345"/>
                </a:lnTo>
                <a:lnTo>
                  <a:pt x="0" y="180734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6593113">
            <a:off x="11535962" y="-110252"/>
            <a:ext cx="525989" cy="2277903"/>
          </a:xfrm>
          <a:custGeom>
            <a:avLst/>
            <a:gdLst/>
            <a:ahLst/>
            <a:cxnLst/>
            <a:rect l="l" t="t" r="r" b="b"/>
            <a:pathLst>
              <a:path w="525989" h="2277903">
                <a:moveTo>
                  <a:pt x="0" y="0"/>
                </a:moveTo>
                <a:lnTo>
                  <a:pt x="525989" y="0"/>
                </a:lnTo>
                <a:lnTo>
                  <a:pt x="525989" y="2277904"/>
                </a:lnTo>
                <a:lnTo>
                  <a:pt x="0" y="227790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087022" y="5861561"/>
            <a:ext cx="10162378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dirty="0" smtClean="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Created by: </a:t>
            </a:r>
            <a:r>
              <a:rPr lang="en-US" sz="4800" dirty="0" smtClean="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Hussein Abbas</a:t>
            </a:r>
            <a:endParaRPr lang="en-US" sz="4800" dirty="0">
              <a:solidFill>
                <a:srgbClr val="5C32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" name="Freeform 14"/>
          <p:cNvSpPr/>
          <p:nvPr/>
        </p:nvSpPr>
        <p:spPr>
          <a:xfrm rot="-9907623">
            <a:off x="14728830" y="601164"/>
            <a:ext cx="1371001" cy="2043497"/>
          </a:xfrm>
          <a:custGeom>
            <a:avLst/>
            <a:gdLst/>
            <a:ahLst/>
            <a:cxnLst/>
            <a:rect l="l" t="t" r="r" b="b"/>
            <a:pathLst>
              <a:path w="1371001" h="2043497">
                <a:moveTo>
                  <a:pt x="0" y="0"/>
                </a:moveTo>
                <a:lnTo>
                  <a:pt x="1371001" y="0"/>
                </a:lnTo>
                <a:lnTo>
                  <a:pt x="1371001" y="2043498"/>
                </a:lnTo>
                <a:lnTo>
                  <a:pt x="0" y="204349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5814" y="5276246"/>
            <a:ext cx="5449553" cy="4537992"/>
          </a:xfrm>
          <a:custGeom>
            <a:avLst/>
            <a:gdLst/>
            <a:ahLst/>
            <a:cxnLst/>
            <a:rect l="l" t="t" r="r" b="b"/>
            <a:pathLst>
              <a:path w="5449553" h="4537992">
                <a:moveTo>
                  <a:pt x="0" y="0"/>
                </a:moveTo>
                <a:lnTo>
                  <a:pt x="5449554" y="0"/>
                </a:lnTo>
                <a:lnTo>
                  <a:pt x="5449554" y="4537992"/>
                </a:lnTo>
                <a:lnTo>
                  <a:pt x="0" y="4537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824387" y="542314"/>
            <a:ext cx="2709879" cy="8715986"/>
          </a:xfrm>
          <a:custGeom>
            <a:avLst/>
            <a:gdLst/>
            <a:ahLst/>
            <a:cxnLst/>
            <a:rect l="l" t="t" r="r" b="b"/>
            <a:pathLst>
              <a:path w="2709879" h="8715986">
                <a:moveTo>
                  <a:pt x="0" y="0"/>
                </a:moveTo>
                <a:lnTo>
                  <a:pt x="2709879" y="0"/>
                </a:lnTo>
                <a:lnTo>
                  <a:pt x="2709879" y="8715986"/>
                </a:lnTo>
                <a:lnTo>
                  <a:pt x="0" y="8715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01030" y="1493526"/>
            <a:ext cx="9685940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b="1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WHAT CAUSES HIGH BLOOD SUGAR LEVELS?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4301030" y="3606739"/>
            <a:ext cx="9685940" cy="4671775"/>
            <a:chOff x="0" y="0"/>
            <a:chExt cx="2551029" cy="12304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Explain the causes of high blood sugar levels.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785627">
            <a:off x="8362569" y="-1463946"/>
            <a:ext cx="16333616" cy="13839027"/>
          </a:xfrm>
          <a:custGeom>
            <a:avLst/>
            <a:gdLst/>
            <a:ahLst/>
            <a:cxnLst/>
            <a:rect l="l" t="t" r="r" b="b"/>
            <a:pathLst>
              <a:path w="16333616" h="13839027">
                <a:moveTo>
                  <a:pt x="0" y="0"/>
                </a:moveTo>
                <a:lnTo>
                  <a:pt x="16333617" y="0"/>
                </a:lnTo>
                <a:lnTo>
                  <a:pt x="16333617" y="13839028"/>
                </a:lnTo>
                <a:lnTo>
                  <a:pt x="0" y="13839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109273" y="1701732"/>
            <a:ext cx="6150027" cy="8996050"/>
          </a:xfrm>
          <a:custGeom>
            <a:avLst/>
            <a:gdLst/>
            <a:ahLst/>
            <a:cxnLst/>
            <a:rect l="l" t="t" r="r" b="b"/>
            <a:pathLst>
              <a:path w="6150027" h="8996050">
                <a:moveTo>
                  <a:pt x="0" y="0"/>
                </a:moveTo>
                <a:lnTo>
                  <a:pt x="6150027" y="0"/>
                </a:lnTo>
                <a:lnTo>
                  <a:pt x="6150027" y="8996051"/>
                </a:lnTo>
                <a:lnTo>
                  <a:pt x="0" y="8996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229910"/>
            <a:ext cx="9694433" cy="284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b="1" spc="6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WHAT SHOULD BE YOUR IDEAL BLOOD SUGAR LEVEL?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37193" y="4356740"/>
            <a:ext cx="9685940" cy="4671775"/>
            <a:chOff x="0" y="0"/>
            <a:chExt cx="2551029" cy="12304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Elaborate on the ideal blood sugar level.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32171" flipV="1">
            <a:off x="11059778" y="-7652213"/>
            <a:ext cx="11159046" cy="12081644"/>
          </a:xfrm>
          <a:custGeom>
            <a:avLst/>
            <a:gdLst/>
            <a:ahLst/>
            <a:cxnLst/>
            <a:rect l="l" t="t" r="r" b="b"/>
            <a:pathLst>
              <a:path w="11159046" h="12081644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477909">
            <a:off x="-5425642" y="4779307"/>
            <a:ext cx="12537058" cy="13573586"/>
          </a:xfrm>
          <a:custGeom>
            <a:avLst/>
            <a:gdLst/>
            <a:ahLst/>
            <a:cxnLst/>
            <a:rect l="l" t="t" r="r" b="b"/>
            <a:pathLst>
              <a:path w="12537058" h="13573586">
                <a:moveTo>
                  <a:pt x="0" y="0"/>
                </a:moveTo>
                <a:lnTo>
                  <a:pt x="12537058" y="0"/>
                </a:lnTo>
                <a:lnTo>
                  <a:pt x="12537058" y="13573587"/>
                </a:lnTo>
                <a:lnTo>
                  <a:pt x="0" y="13573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01030" y="2004484"/>
            <a:ext cx="9685940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b="1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WHEN SHOULD YOU DO YOUR BLOOD TESTS?</a:t>
            </a:r>
          </a:p>
        </p:txBody>
      </p:sp>
      <p:sp>
        <p:nvSpPr>
          <p:cNvPr id="5" name="Freeform 5"/>
          <p:cNvSpPr/>
          <p:nvPr/>
        </p:nvSpPr>
        <p:spPr>
          <a:xfrm rot="69782">
            <a:off x="1504858" y="6780844"/>
            <a:ext cx="1326215" cy="2464251"/>
          </a:xfrm>
          <a:custGeom>
            <a:avLst/>
            <a:gdLst/>
            <a:ahLst/>
            <a:cxnLst/>
            <a:rect l="l" t="t" r="r" b="b"/>
            <a:pathLst>
              <a:path w="1326215" h="2464251">
                <a:moveTo>
                  <a:pt x="0" y="0"/>
                </a:moveTo>
                <a:lnTo>
                  <a:pt x="1326215" y="0"/>
                </a:lnTo>
                <a:lnTo>
                  <a:pt x="1326215" y="2464250"/>
                </a:lnTo>
                <a:lnTo>
                  <a:pt x="0" y="2464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0461120">
            <a:off x="3171194" y="7665000"/>
            <a:ext cx="1470601" cy="2191952"/>
          </a:xfrm>
          <a:custGeom>
            <a:avLst/>
            <a:gdLst/>
            <a:ahLst/>
            <a:cxnLst/>
            <a:rect l="l" t="t" r="r" b="b"/>
            <a:pathLst>
              <a:path w="1470601" h="2191952">
                <a:moveTo>
                  <a:pt x="0" y="0"/>
                </a:moveTo>
                <a:lnTo>
                  <a:pt x="1470601" y="0"/>
                </a:lnTo>
                <a:lnTo>
                  <a:pt x="1470601" y="2191953"/>
                </a:lnTo>
                <a:lnTo>
                  <a:pt x="0" y="21919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976321">
            <a:off x="14252174" y="626830"/>
            <a:ext cx="2436144" cy="2241253"/>
          </a:xfrm>
          <a:custGeom>
            <a:avLst/>
            <a:gdLst/>
            <a:ahLst/>
            <a:cxnLst/>
            <a:rect l="l" t="t" r="r" b="b"/>
            <a:pathLst>
              <a:path w="2436144" h="2241253">
                <a:moveTo>
                  <a:pt x="0" y="0"/>
                </a:moveTo>
                <a:lnTo>
                  <a:pt x="2436144" y="0"/>
                </a:lnTo>
                <a:lnTo>
                  <a:pt x="2436144" y="2241253"/>
                </a:lnTo>
                <a:lnTo>
                  <a:pt x="0" y="22412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25819" y="3164495"/>
            <a:ext cx="1187562" cy="2676882"/>
          </a:xfrm>
          <a:custGeom>
            <a:avLst/>
            <a:gdLst/>
            <a:ahLst/>
            <a:cxnLst/>
            <a:rect l="l" t="t" r="r" b="b"/>
            <a:pathLst>
              <a:path w="1187562" h="2676882">
                <a:moveTo>
                  <a:pt x="0" y="0"/>
                </a:moveTo>
                <a:lnTo>
                  <a:pt x="1187562" y="0"/>
                </a:lnTo>
                <a:lnTo>
                  <a:pt x="1187562" y="2676882"/>
                </a:lnTo>
                <a:lnTo>
                  <a:pt x="0" y="267688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476618">
            <a:off x="15856614" y="2859265"/>
            <a:ext cx="1565374" cy="2459873"/>
          </a:xfrm>
          <a:custGeom>
            <a:avLst/>
            <a:gdLst/>
            <a:ahLst/>
            <a:cxnLst/>
            <a:rect l="l" t="t" r="r" b="b"/>
            <a:pathLst>
              <a:path w="1565374" h="2459873">
                <a:moveTo>
                  <a:pt x="0" y="0"/>
                </a:moveTo>
                <a:lnTo>
                  <a:pt x="1565374" y="0"/>
                </a:lnTo>
                <a:lnTo>
                  <a:pt x="1565374" y="2459873"/>
                </a:lnTo>
                <a:lnTo>
                  <a:pt x="0" y="245987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6337500">
            <a:off x="1144039" y="5095351"/>
            <a:ext cx="1470601" cy="2191952"/>
          </a:xfrm>
          <a:custGeom>
            <a:avLst/>
            <a:gdLst/>
            <a:ahLst/>
            <a:cxnLst/>
            <a:rect l="l" t="t" r="r" b="b"/>
            <a:pathLst>
              <a:path w="1470601" h="2191952">
                <a:moveTo>
                  <a:pt x="0" y="0"/>
                </a:moveTo>
                <a:lnTo>
                  <a:pt x="1470601" y="0"/>
                </a:lnTo>
                <a:lnTo>
                  <a:pt x="1470601" y="2191952"/>
                </a:lnTo>
                <a:lnTo>
                  <a:pt x="0" y="21919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1030" y="4089202"/>
            <a:ext cx="9685940" cy="4671775"/>
            <a:chOff x="0" y="0"/>
            <a:chExt cx="2551029" cy="12304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Explain when to take blood tests.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73360" y="3398457"/>
            <a:ext cx="9685940" cy="4671775"/>
            <a:chOff x="0" y="0"/>
            <a:chExt cx="2551029" cy="1230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Explain the type of diet that people with diabetes should eat.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5529949">
            <a:off x="-6482015" y="-1201226"/>
            <a:ext cx="16333616" cy="13839027"/>
          </a:xfrm>
          <a:custGeom>
            <a:avLst/>
            <a:gdLst/>
            <a:ahLst/>
            <a:cxnLst/>
            <a:rect l="l" t="t" r="r" b="b"/>
            <a:pathLst>
              <a:path w="16333616" h="13839027">
                <a:moveTo>
                  <a:pt x="0" y="0"/>
                </a:moveTo>
                <a:lnTo>
                  <a:pt x="16333616" y="0"/>
                </a:lnTo>
                <a:lnTo>
                  <a:pt x="16333616" y="13839027"/>
                </a:lnTo>
                <a:lnTo>
                  <a:pt x="0" y="1383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1384" y="3610342"/>
            <a:ext cx="3789042" cy="3789042"/>
          </a:xfrm>
          <a:custGeom>
            <a:avLst/>
            <a:gdLst/>
            <a:ahLst/>
            <a:cxnLst/>
            <a:rect l="l" t="t" r="r" b="b"/>
            <a:pathLst>
              <a:path w="3789042" h="3789042">
                <a:moveTo>
                  <a:pt x="0" y="0"/>
                </a:moveTo>
                <a:lnTo>
                  <a:pt x="3789042" y="0"/>
                </a:lnTo>
                <a:lnTo>
                  <a:pt x="3789042" y="3789043"/>
                </a:lnTo>
                <a:lnTo>
                  <a:pt x="0" y="37890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60442" y="6788867"/>
            <a:ext cx="3936046" cy="3936046"/>
          </a:xfrm>
          <a:custGeom>
            <a:avLst/>
            <a:gdLst/>
            <a:ahLst/>
            <a:cxnLst/>
            <a:rect l="l" t="t" r="r" b="b"/>
            <a:pathLst>
              <a:path w="3936046" h="3936046">
                <a:moveTo>
                  <a:pt x="0" y="0"/>
                </a:moveTo>
                <a:lnTo>
                  <a:pt x="3936045" y="0"/>
                </a:lnTo>
                <a:lnTo>
                  <a:pt x="3936045" y="3936046"/>
                </a:lnTo>
                <a:lnTo>
                  <a:pt x="0" y="39360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68655" y="-97928"/>
            <a:ext cx="3769961" cy="3708271"/>
          </a:xfrm>
          <a:custGeom>
            <a:avLst/>
            <a:gdLst/>
            <a:ahLst/>
            <a:cxnLst/>
            <a:rect l="l" t="t" r="r" b="b"/>
            <a:pathLst>
              <a:path w="3769961" h="3708271">
                <a:moveTo>
                  <a:pt x="0" y="0"/>
                </a:moveTo>
                <a:lnTo>
                  <a:pt x="3769962" y="0"/>
                </a:lnTo>
                <a:lnTo>
                  <a:pt x="3769962" y="3708270"/>
                </a:lnTo>
                <a:lnTo>
                  <a:pt x="0" y="37082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73360" y="1278141"/>
            <a:ext cx="9685940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b="1" spc="6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WHAT TYPE OF DIET SHOULD YOU EAT?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32171" flipV="1">
            <a:off x="11059778" y="-7652213"/>
            <a:ext cx="11159046" cy="12081644"/>
          </a:xfrm>
          <a:custGeom>
            <a:avLst/>
            <a:gdLst/>
            <a:ahLst/>
            <a:cxnLst/>
            <a:rect l="l" t="t" r="r" b="b"/>
            <a:pathLst>
              <a:path w="11159046" h="12081644">
                <a:moveTo>
                  <a:pt x="0" y="12081645"/>
                </a:moveTo>
                <a:lnTo>
                  <a:pt x="11159046" y="12081645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477909">
            <a:off x="-5425642" y="4779307"/>
            <a:ext cx="12537058" cy="13573586"/>
          </a:xfrm>
          <a:custGeom>
            <a:avLst/>
            <a:gdLst/>
            <a:ahLst/>
            <a:cxnLst/>
            <a:rect l="l" t="t" r="r" b="b"/>
            <a:pathLst>
              <a:path w="12537058" h="13573586">
                <a:moveTo>
                  <a:pt x="0" y="0"/>
                </a:moveTo>
                <a:lnTo>
                  <a:pt x="12537058" y="0"/>
                </a:lnTo>
                <a:lnTo>
                  <a:pt x="12537058" y="13573587"/>
                </a:lnTo>
                <a:lnTo>
                  <a:pt x="0" y="13573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541359" y="3642906"/>
            <a:ext cx="5883129" cy="6988598"/>
          </a:xfrm>
          <a:custGeom>
            <a:avLst/>
            <a:gdLst/>
            <a:ahLst/>
            <a:cxnLst/>
            <a:rect l="l" t="t" r="r" b="b"/>
            <a:pathLst>
              <a:path w="5883129" h="6988598">
                <a:moveTo>
                  <a:pt x="0" y="0"/>
                </a:moveTo>
                <a:lnTo>
                  <a:pt x="5883129" y="0"/>
                </a:lnTo>
                <a:lnTo>
                  <a:pt x="5883129" y="6988598"/>
                </a:lnTo>
                <a:lnTo>
                  <a:pt x="0" y="6988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256594" y="962025"/>
            <a:ext cx="3649089" cy="8060236"/>
          </a:xfrm>
          <a:custGeom>
            <a:avLst/>
            <a:gdLst/>
            <a:ahLst/>
            <a:cxnLst/>
            <a:rect l="l" t="t" r="r" b="b"/>
            <a:pathLst>
              <a:path w="3649089" h="8060236">
                <a:moveTo>
                  <a:pt x="0" y="0"/>
                </a:moveTo>
                <a:lnTo>
                  <a:pt x="3649089" y="0"/>
                </a:lnTo>
                <a:lnTo>
                  <a:pt x="3649089" y="8060236"/>
                </a:lnTo>
                <a:lnTo>
                  <a:pt x="0" y="8060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01030" y="1564238"/>
            <a:ext cx="9685940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b="1" spc="6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WHAT ABOUT SPORTS AND EXERCISE?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4301030" y="3719698"/>
            <a:ext cx="9685940" cy="4671775"/>
            <a:chOff x="0" y="0"/>
            <a:chExt cx="2551029" cy="12304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Explain how exercise can help manage diabetes.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785627">
            <a:off x="8446768" y="-1488454"/>
            <a:ext cx="15953106" cy="13516632"/>
          </a:xfrm>
          <a:custGeom>
            <a:avLst/>
            <a:gdLst/>
            <a:ahLst/>
            <a:cxnLst/>
            <a:rect l="l" t="t" r="r" b="b"/>
            <a:pathLst>
              <a:path w="15953106" h="13516632">
                <a:moveTo>
                  <a:pt x="0" y="0"/>
                </a:moveTo>
                <a:lnTo>
                  <a:pt x="15953107" y="0"/>
                </a:lnTo>
                <a:lnTo>
                  <a:pt x="15953107" y="13516631"/>
                </a:lnTo>
                <a:lnTo>
                  <a:pt x="0" y="13516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793866" y="2369855"/>
            <a:ext cx="5731062" cy="8565446"/>
          </a:xfrm>
          <a:custGeom>
            <a:avLst/>
            <a:gdLst/>
            <a:ahLst/>
            <a:cxnLst/>
            <a:rect l="l" t="t" r="r" b="b"/>
            <a:pathLst>
              <a:path w="5731062" h="8565446">
                <a:moveTo>
                  <a:pt x="0" y="0"/>
                </a:moveTo>
                <a:lnTo>
                  <a:pt x="5731062" y="0"/>
                </a:lnTo>
                <a:lnTo>
                  <a:pt x="5731062" y="8565445"/>
                </a:lnTo>
                <a:lnTo>
                  <a:pt x="0" y="856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96955"/>
            <a:ext cx="9685940" cy="284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b="1" spc="6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WHAT TYPES OF MEDICATION WILL</a:t>
            </a:r>
          </a:p>
          <a:p>
            <a:pPr algn="ctr">
              <a:lnSpc>
                <a:spcPts val="7500"/>
              </a:lnSpc>
            </a:pPr>
            <a:r>
              <a:rPr lang="en-US" sz="6000" b="1" spc="6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YOU NEED?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4389695"/>
            <a:ext cx="9685940" cy="4671775"/>
            <a:chOff x="0" y="0"/>
            <a:chExt cx="2551029" cy="12304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Explain the type of medications people with diabetes should take.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01030" y="2106263"/>
            <a:ext cx="9685940" cy="1071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sz="6800" b="1" spc="68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4301030" y="3470863"/>
            <a:ext cx="9685940" cy="4671775"/>
            <a:chOff x="0" y="0"/>
            <a:chExt cx="2551029" cy="12304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Thank you so much for watching our presentation! Do you have any questions, comments, or suggestions?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6737149" flipH="1" flipV="1">
            <a:off x="-7476913" y="-9145504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590698">
            <a:off x="10415723" y="5944493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590698">
            <a:off x="10868136" y="6279139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0" y="0"/>
                </a:moveTo>
                <a:lnTo>
                  <a:pt x="15744553" y="0"/>
                </a:lnTo>
                <a:lnTo>
                  <a:pt x="15744553" y="13339930"/>
                </a:lnTo>
                <a:lnTo>
                  <a:pt x="0" y="13339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6737149" flipH="1" flipV="1">
            <a:off x="-7687719" y="-9827318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7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562755"/>
            <a:ext cx="9285360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50"/>
              </a:lnSpc>
            </a:pPr>
            <a:r>
              <a:rPr lang="en-US" sz="7000" b="1" spc="70">
                <a:solidFill>
                  <a:srgbClr val="FFC9B3"/>
                </a:solidFill>
                <a:latin typeface="Nunito Heavy"/>
                <a:ea typeface="Nunito Heavy"/>
                <a:cs typeface="Nunito Heavy"/>
                <a:sym typeface="Nunito Heavy"/>
              </a:rPr>
              <a:t>TODAY'S AGENDA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85105"/>
            <a:ext cx="9285360" cy="442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7" lvl="1" indent="-453388" algn="l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Help answer your questions about diabetes.</a:t>
            </a:r>
          </a:p>
          <a:p>
            <a:pPr marL="906777" lvl="1" indent="-453388" algn="l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Explain different types of diabetes.</a:t>
            </a:r>
          </a:p>
          <a:p>
            <a:pPr marL="906777" lvl="1" indent="-453388" algn="l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Explain high blood sugar levels.</a:t>
            </a:r>
          </a:p>
          <a:p>
            <a:pPr marL="906777" lvl="1" indent="-453388" algn="l">
              <a:lnSpc>
                <a:spcPts val="5879"/>
              </a:lnSpc>
              <a:buFont typeface="Arial"/>
              <a:buChar char="•"/>
            </a:pPr>
            <a:r>
              <a:rPr lang="en-US" sz="4199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Outline how you can manage your diabetes.</a:t>
            </a:r>
          </a:p>
        </p:txBody>
      </p:sp>
      <p:sp>
        <p:nvSpPr>
          <p:cNvPr id="4" name="Freeform 4"/>
          <p:cNvSpPr/>
          <p:nvPr/>
        </p:nvSpPr>
        <p:spPr>
          <a:xfrm rot="-4816066">
            <a:off x="7720133" y="-2011109"/>
            <a:ext cx="16888561" cy="14309217"/>
          </a:xfrm>
          <a:custGeom>
            <a:avLst/>
            <a:gdLst/>
            <a:ahLst/>
            <a:cxnLst/>
            <a:rect l="l" t="t" r="r" b="b"/>
            <a:pathLst>
              <a:path w="16888561" h="14309217">
                <a:moveTo>
                  <a:pt x="0" y="0"/>
                </a:moveTo>
                <a:lnTo>
                  <a:pt x="16888561" y="0"/>
                </a:lnTo>
                <a:lnTo>
                  <a:pt x="16888561" y="14309218"/>
                </a:lnTo>
                <a:lnTo>
                  <a:pt x="0" y="14309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1324296">
            <a:off x="11006456" y="3811847"/>
            <a:ext cx="2143032" cy="1971589"/>
          </a:xfrm>
          <a:custGeom>
            <a:avLst/>
            <a:gdLst/>
            <a:ahLst/>
            <a:cxnLst/>
            <a:rect l="l" t="t" r="r" b="b"/>
            <a:pathLst>
              <a:path w="2143032" h="1971589">
                <a:moveTo>
                  <a:pt x="0" y="0"/>
                </a:moveTo>
                <a:lnTo>
                  <a:pt x="2143032" y="0"/>
                </a:lnTo>
                <a:lnTo>
                  <a:pt x="2143032" y="1971589"/>
                </a:lnTo>
                <a:lnTo>
                  <a:pt x="0" y="19715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1410219">
            <a:off x="15723655" y="3406228"/>
            <a:ext cx="1460273" cy="2294715"/>
          </a:xfrm>
          <a:custGeom>
            <a:avLst/>
            <a:gdLst/>
            <a:ahLst/>
            <a:cxnLst/>
            <a:rect l="l" t="t" r="r" b="b"/>
            <a:pathLst>
              <a:path w="1460273" h="2294715">
                <a:moveTo>
                  <a:pt x="0" y="0"/>
                </a:moveTo>
                <a:lnTo>
                  <a:pt x="1460273" y="0"/>
                </a:lnTo>
                <a:lnTo>
                  <a:pt x="1460273" y="2294715"/>
                </a:lnTo>
                <a:lnTo>
                  <a:pt x="0" y="22947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881308">
            <a:off x="16205968" y="6115462"/>
            <a:ext cx="495646" cy="1919755"/>
          </a:xfrm>
          <a:custGeom>
            <a:avLst/>
            <a:gdLst/>
            <a:ahLst/>
            <a:cxnLst/>
            <a:rect l="l" t="t" r="r" b="b"/>
            <a:pathLst>
              <a:path w="495646" h="1919755">
                <a:moveTo>
                  <a:pt x="0" y="0"/>
                </a:moveTo>
                <a:lnTo>
                  <a:pt x="495646" y="0"/>
                </a:lnTo>
                <a:lnTo>
                  <a:pt x="495646" y="1919755"/>
                </a:lnTo>
                <a:lnTo>
                  <a:pt x="0" y="19197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69782">
            <a:off x="14045811" y="1708376"/>
            <a:ext cx="1362403" cy="2531492"/>
          </a:xfrm>
          <a:custGeom>
            <a:avLst/>
            <a:gdLst/>
            <a:ahLst/>
            <a:cxnLst/>
            <a:rect l="l" t="t" r="r" b="b"/>
            <a:pathLst>
              <a:path w="1362403" h="2531492">
                <a:moveTo>
                  <a:pt x="0" y="0"/>
                </a:moveTo>
                <a:lnTo>
                  <a:pt x="1362404" y="0"/>
                </a:lnTo>
                <a:lnTo>
                  <a:pt x="1362404" y="2531493"/>
                </a:lnTo>
                <a:lnTo>
                  <a:pt x="0" y="25314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3932114">
            <a:off x="15718479" y="1159083"/>
            <a:ext cx="1470624" cy="2191987"/>
          </a:xfrm>
          <a:custGeom>
            <a:avLst/>
            <a:gdLst/>
            <a:ahLst/>
            <a:cxnLst/>
            <a:rect l="l" t="t" r="r" b="b"/>
            <a:pathLst>
              <a:path w="1470624" h="2191987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843487" y="819451"/>
            <a:ext cx="1180961" cy="2662002"/>
          </a:xfrm>
          <a:custGeom>
            <a:avLst/>
            <a:gdLst/>
            <a:ahLst/>
            <a:cxnLst/>
            <a:rect l="l" t="t" r="r" b="b"/>
            <a:pathLst>
              <a:path w="1180961" h="2662002">
                <a:moveTo>
                  <a:pt x="0" y="0"/>
                </a:moveTo>
                <a:lnTo>
                  <a:pt x="1180960" y="0"/>
                </a:lnTo>
                <a:lnTo>
                  <a:pt x="1180960" y="2662001"/>
                </a:lnTo>
                <a:lnTo>
                  <a:pt x="0" y="26620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3492097">
            <a:off x="10273047" y="1011500"/>
            <a:ext cx="525989" cy="2277903"/>
          </a:xfrm>
          <a:custGeom>
            <a:avLst/>
            <a:gdLst/>
            <a:ahLst/>
            <a:cxnLst/>
            <a:rect l="l" t="t" r="r" b="b"/>
            <a:pathLst>
              <a:path w="525989" h="2277903">
                <a:moveTo>
                  <a:pt x="0" y="0"/>
                </a:moveTo>
                <a:lnTo>
                  <a:pt x="525988" y="0"/>
                </a:lnTo>
                <a:lnTo>
                  <a:pt x="525988" y="2277903"/>
                </a:lnTo>
                <a:lnTo>
                  <a:pt x="0" y="227790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7467239">
            <a:off x="13018389" y="1338935"/>
            <a:ext cx="1470624" cy="2191987"/>
          </a:xfrm>
          <a:custGeom>
            <a:avLst/>
            <a:gdLst/>
            <a:ahLst/>
            <a:cxnLst/>
            <a:rect l="l" t="t" r="r" b="b"/>
            <a:pathLst>
              <a:path w="1470624" h="2191987">
                <a:moveTo>
                  <a:pt x="0" y="0"/>
                </a:moveTo>
                <a:lnTo>
                  <a:pt x="1470624" y="0"/>
                </a:lnTo>
                <a:lnTo>
                  <a:pt x="1470624" y="2191987"/>
                </a:lnTo>
                <a:lnTo>
                  <a:pt x="0" y="219198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546365">
            <a:off x="12141907" y="5261694"/>
            <a:ext cx="3497479" cy="4049712"/>
          </a:xfrm>
          <a:custGeom>
            <a:avLst/>
            <a:gdLst/>
            <a:ahLst/>
            <a:cxnLst/>
            <a:rect l="l" t="t" r="r" b="b"/>
            <a:pathLst>
              <a:path w="3497479" h="4049712">
                <a:moveTo>
                  <a:pt x="0" y="0"/>
                </a:moveTo>
                <a:lnTo>
                  <a:pt x="3497479" y="0"/>
                </a:lnTo>
                <a:lnTo>
                  <a:pt x="3497479" y="4049713"/>
                </a:lnTo>
                <a:lnTo>
                  <a:pt x="0" y="404971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7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05223" y="3126914"/>
            <a:ext cx="11877554" cy="109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sz="7000" b="1" spc="70">
                <a:solidFill>
                  <a:srgbClr val="FFC9B3"/>
                </a:solidFill>
                <a:latin typeface="Nunito Heavy"/>
                <a:ea typeface="Nunito Heavy"/>
                <a:cs typeface="Nunito Heavy"/>
                <a:sym typeface="Nunito Heavy"/>
              </a:rPr>
              <a:t>ABOUT OUR COMPANY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05223" y="4346919"/>
            <a:ext cx="11877554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FFC9B3"/>
                </a:solidFill>
                <a:latin typeface="Nunito"/>
                <a:ea typeface="Nunito"/>
                <a:cs typeface="Nunito"/>
                <a:sym typeface="Nunito"/>
              </a:rPr>
              <a:t>We are a non-profit diabetes clinic that helps people with diabetes access medical care and education.</a:t>
            </a:r>
          </a:p>
        </p:txBody>
      </p:sp>
      <p:sp>
        <p:nvSpPr>
          <p:cNvPr id="4" name="Freeform 4"/>
          <p:cNvSpPr/>
          <p:nvPr/>
        </p:nvSpPr>
        <p:spPr>
          <a:xfrm rot="6590698" flipH="1" flipV="1">
            <a:off x="-7476913" y="-9003195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6590698">
            <a:off x="10415723" y="5513470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6590698">
            <a:off x="10697654" y="6164122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0" y="0"/>
                </a:moveTo>
                <a:lnTo>
                  <a:pt x="15744554" y="0"/>
                </a:lnTo>
                <a:lnTo>
                  <a:pt x="15744554" y="13339931"/>
                </a:lnTo>
                <a:lnTo>
                  <a:pt x="0" y="133399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6737149" flipH="1" flipV="1">
            <a:off x="-7687719" y="-9827318"/>
            <a:ext cx="15744553" cy="13339931"/>
          </a:xfrm>
          <a:custGeom>
            <a:avLst/>
            <a:gdLst/>
            <a:ahLst/>
            <a:cxnLst/>
            <a:rect l="l" t="t" r="r" b="b"/>
            <a:pathLst>
              <a:path w="15744553" h="13339931">
                <a:moveTo>
                  <a:pt x="15744553" y="13339931"/>
                </a:moveTo>
                <a:lnTo>
                  <a:pt x="0" y="13339931"/>
                </a:lnTo>
                <a:lnTo>
                  <a:pt x="0" y="0"/>
                </a:lnTo>
                <a:lnTo>
                  <a:pt x="15744553" y="0"/>
                </a:lnTo>
                <a:lnTo>
                  <a:pt x="15744553" y="1333993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32171" flipV="1">
            <a:off x="10823544" y="-6277760"/>
            <a:ext cx="11159046" cy="12081644"/>
          </a:xfrm>
          <a:custGeom>
            <a:avLst/>
            <a:gdLst/>
            <a:ahLst/>
            <a:cxnLst/>
            <a:rect l="l" t="t" r="r" b="b"/>
            <a:pathLst>
              <a:path w="11159046" h="12081644">
                <a:moveTo>
                  <a:pt x="0" y="12081644"/>
                </a:moveTo>
                <a:lnTo>
                  <a:pt x="11159046" y="12081644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477909">
            <a:off x="-5253835" y="4177984"/>
            <a:ext cx="12537058" cy="13573586"/>
          </a:xfrm>
          <a:custGeom>
            <a:avLst/>
            <a:gdLst/>
            <a:ahLst/>
            <a:cxnLst/>
            <a:rect l="l" t="t" r="r" b="b"/>
            <a:pathLst>
              <a:path w="12537058" h="13573586">
                <a:moveTo>
                  <a:pt x="0" y="0"/>
                </a:moveTo>
                <a:lnTo>
                  <a:pt x="12537058" y="0"/>
                </a:lnTo>
                <a:lnTo>
                  <a:pt x="12537058" y="13573587"/>
                </a:lnTo>
                <a:lnTo>
                  <a:pt x="0" y="13573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069635" y="2702731"/>
            <a:ext cx="4961738" cy="9410192"/>
          </a:xfrm>
          <a:custGeom>
            <a:avLst/>
            <a:gdLst/>
            <a:ahLst/>
            <a:cxnLst/>
            <a:rect l="l" t="t" r="r" b="b"/>
            <a:pathLst>
              <a:path w="4961738" h="9410192">
                <a:moveTo>
                  <a:pt x="0" y="0"/>
                </a:moveTo>
                <a:lnTo>
                  <a:pt x="4961737" y="0"/>
                </a:lnTo>
                <a:lnTo>
                  <a:pt x="4961737" y="9410192"/>
                </a:lnTo>
                <a:lnTo>
                  <a:pt x="0" y="9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8648" y="2860675"/>
            <a:ext cx="3453311" cy="9690414"/>
          </a:xfrm>
          <a:custGeom>
            <a:avLst/>
            <a:gdLst/>
            <a:ahLst/>
            <a:cxnLst/>
            <a:rect l="l" t="t" r="r" b="b"/>
            <a:pathLst>
              <a:path w="3453311" h="9690414">
                <a:moveTo>
                  <a:pt x="0" y="0"/>
                </a:moveTo>
                <a:lnTo>
                  <a:pt x="3453312" y="0"/>
                </a:lnTo>
                <a:lnTo>
                  <a:pt x="3453312" y="9690414"/>
                </a:lnTo>
                <a:lnTo>
                  <a:pt x="0" y="96904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301030" y="3365181"/>
            <a:ext cx="9685940" cy="4671775"/>
            <a:chOff x="0" y="0"/>
            <a:chExt cx="2551029" cy="12304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Write a short background about diabetes.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301030" y="2211944"/>
            <a:ext cx="9685940" cy="979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0"/>
              </a:lnSpc>
            </a:pPr>
            <a:r>
              <a:rPr lang="en-US" sz="6200" b="1" spc="62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WHAT IS DIABETES?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688435">
            <a:off x="-3796414" y="-3586659"/>
            <a:ext cx="17288011" cy="14647660"/>
          </a:xfrm>
          <a:custGeom>
            <a:avLst/>
            <a:gdLst/>
            <a:ahLst/>
            <a:cxnLst/>
            <a:rect l="l" t="t" r="r" b="b"/>
            <a:pathLst>
              <a:path w="17288011" h="14647660">
                <a:moveTo>
                  <a:pt x="0" y="0"/>
                </a:moveTo>
                <a:lnTo>
                  <a:pt x="17288010" y="0"/>
                </a:lnTo>
                <a:lnTo>
                  <a:pt x="17288010" y="14647660"/>
                </a:lnTo>
                <a:lnTo>
                  <a:pt x="0" y="14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884809" y="6941023"/>
            <a:ext cx="2082878" cy="984633"/>
          </a:xfrm>
          <a:custGeom>
            <a:avLst/>
            <a:gdLst/>
            <a:ahLst/>
            <a:cxnLst/>
            <a:rect l="l" t="t" r="r" b="b"/>
            <a:pathLst>
              <a:path w="2082878" h="984633">
                <a:moveTo>
                  <a:pt x="0" y="0"/>
                </a:moveTo>
                <a:lnTo>
                  <a:pt x="2082878" y="0"/>
                </a:lnTo>
                <a:lnTo>
                  <a:pt x="2082878" y="984633"/>
                </a:lnTo>
                <a:lnTo>
                  <a:pt x="0" y="98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50207" y="2323244"/>
            <a:ext cx="7709068" cy="441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sz="7000" b="1" spc="70">
                <a:solidFill>
                  <a:srgbClr val="FFC9B3"/>
                </a:solidFill>
                <a:latin typeface="Nunito Heavy"/>
                <a:ea typeface="Nunito Heavy"/>
                <a:cs typeface="Nunito Heavy"/>
                <a:sym typeface="Nunito Heavy"/>
              </a:rPr>
              <a:t>WHAT ARE THE SIGNS AND SYMPTOMS OF DIABETES?</a:t>
            </a:r>
          </a:p>
        </p:txBody>
      </p:sp>
      <p:sp>
        <p:nvSpPr>
          <p:cNvPr id="5" name="Freeform 5"/>
          <p:cNvSpPr/>
          <p:nvPr/>
        </p:nvSpPr>
        <p:spPr>
          <a:xfrm>
            <a:off x="10358875" y="1873683"/>
            <a:ext cx="6228154" cy="9110331"/>
          </a:xfrm>
          <a:custGeom>
            <a:avLst/>
            <a:gdLst/>
            <a:ahLst/>
            <a:cxnLst/>
            <a:rect l="l" t="t" r="r" b="b"/>
            <a:pathLst>
              <a:path w="6228154" h="9110331">
                <a:moveTo>
                  <a:pt x="0" y="0"/>
                </a:moveTo>
                <a:lnTo>
                  <a:pt x="6228154" y="0"/>
                </a:lnTo>
                <a:lnTo>
                  <a:pt x="6228154" y="9110332"/>
                </a:lnTo>
                <a:lnTo>
                  <a:pt x="0" y="9110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32171" flipV="1">
            <a:off x="12306198" y="-7204419"/>
            <a:ext cx="11159046" cy="12081644"/>
          </a:xfrm>
          <a:custGeom>
            <a:avLst/>
            <a:gdLst/>
            <a:ahLst/>
            <a:cxnLst/>
            <a:rect l="l" t="t" r="r" b="b"/>
            <a:pathLst>
              <a:path w="11159046" h="12081644">
                <a:moveTo>
                  <a:pt x="0" y="12081644"/>
                </a:moveTo>
                <a:lnTo>
                  <a:pt x="11159046" y="12081644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477909">
            <a:off x="-6015755" y="4953293"/>
            <a:ext cx="12537058" cy="13573586"/>
          </a:xfrm>
          <a:custGeom>
            <a:avLst/>
            <a:gdLst/>
            <a:ahLst/>
            <a:cxnLst/>
            <a:rect l="l" t="t" r="r" b="b"/>
            <a:pathLst>
              <a:path w="12537058" h="13573586">
                <a:moveTo>
                  <a:pt x="0" y="0"/>
                </a:moveTo>
                <a:lnTo>
                  <a:pt x="12537058" y="0"/>
                </a:lnTo>
                <a:lnTo>
                  <a:pt x="12537058" y="13573586"/>
                </a:lnTo>
                <a:lnTo>
                  <a:pt x="0" y="13573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95182" y="5143500"/>
            <a:ext cx="4974400" cy="5560813"/>
          </a:xfrm>
          <a:custGeom>
            <a:avLst/>
            <a:gdLst/>
            <a:ahLst/>
            <a:cxnLst/>
            <a:rect l="l" t="t" r="r" b="b"/>
            <a:pathLst>
              <a:path w="4974400" h="5560813">
                <a:moveTo>
                  <a:pt x="0" y="0"/>
                </a:moveTo>
                <a:lnTo>
                  <a:pt x="4974400" y="0"/>
                </a:lnTo>
                <a:lnTo>
                  <a:pt x="4974400" y="5560813"/>
                </a:lnTo>
                <a:lnTo>
                  <a:pt x="0" y="5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067172" y="4787157"/>
            <a:ext cx="4731283" cy="8942287"/>
          </a:xfrm>
          <a:custGeom>
            <a:avLst/>
            <a:gdLst/>
            <a:ahLst/>
            <a:cxnLst/>
            <a:rect l="l" t="t" r="r" b="b"/>
            <a:pathLst>
              <a:path w="4731283" h="8942287">
                <a:moveTo>
                  <a:pt x="0" y="0"/>
                </a:moveTo>
                <a:lnTo>
                  <a:pt x="4731283" y="0"/>
                </a:lnTo>
                <a:lnTo>
                  <a:pt x="4731283" y="8942286"/>
                </a:lnTo>
                <a:lnTo>
                  <a:pt x="0" y="89422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855187" y="1775515"/>
            <a:ext cx="14577627" cy="142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sz="4500" b="1" spc="22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You may be diagnosed with diabetes after you go to your doctor because: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55489" y="3272999"/>
            <a:ext cx="6462367" cy="297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270144" y="3272999"/>
            <a:ext cx="6462367" cy="2971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  <a:p>
            <a:pPr marL="734061" lvl="1" indent="-367031" algn="l">
              <a:lnSpc>
                <a:spcPts val="4760"/>
              </a:lnSpc>
              <a:buFont typeface="Arial"/>
              <a:buChar char="•"/>
            </a:pPr>
            <a:r>
              <a:rPr lang="en-US" sz="3400">
                <a:solidFill>
                  <a:srgbClr val="5C3224"/>
                </a:solidFill>
                <a:latin typeface="Nunito"/>
                <a:ea typeface="Nunito"/>
                <a:cs typeface="Nunito"/>
                <a:sym typeface="Nunito"/>
              </a:rPr>
              <a:t>Write a symptom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79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097147">
            <a:off x="-4977984" y="-3197881"/>
            <a:ext cx="17288011" cy="14647660"/>
          </a:xfrm>
          <a:custGeom>
            <a:avLst/>
            <a:gdLst/>
            <a:ahLst/>
            <a:cxnLst/>
            <a:rect l="l" t="t" r="r" b="b"/>
            <a:pathLst>
              <a:path w="17288011" h="14647660">
                <a:moveTo>
                  <a:pt x="0" y="0"/>
                </a:moveTo>
                <a:lnTo>
                  <a:pt x="17288011" y="0"/>
                </a:lnTo>
                <a:lnTo>
                  <a:pt x="17288011" y="14647660"/>
                </a:lnTo>
                <a:lnTo>
                  <a:pt x="0" y="14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550232" y="2328314"/>
            <a:ext cx="7709068" cy="441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50"/>
              </a:lnSpc>
            </a:pPr>
            <a:r>
              <a:rPr lang="en-US" sz="7000" b="1" spc="70">
                <a:solidFill>
                  <a:srgbClr val="FFC9B3"/>
                </a:solidFill>
                <a:latin typeface="Nunito Heavy"/>
                <a:ea typeface="Nunito Heavy"/>
                <a:cs typeface="Nunito Heavy"/>
                <a:sym typeface="Nunito Heavy"/>
              </a:rPr>
              <a:t>WHAT ARE THE DIFFERENT TYPES OF DIABETES?</a:t>
            </a:r>
          </a:p>
        </p:txBody>
      </p:sp>
      <p:sp>
        <p:nvSpPr>
          <p:cNvPr id="4" name="Freeform 4"/>
          <p:cNvSpPr/>
          <p:nvPr/>
        </p:nvSpPr>
        <p:spPr>
          <a:xfrm>
            <a:off x="12363327" y="6935953"/>
            <a:ext cx="2082878" cy="984633"/>
          </a:xfrm>
          <a:custGeom>
            <a:avLst/>
            <a:gdLst/>
            <a:ahLst/>
            <a:cxnLst/>
            <a:rect l="l" t="t" r="r" b="b"/>
            <a:pathLst>
              <a:path w="2082878" h="984633">
                <a:moveTo>
                  <a:pt x="0" y="0"/>
                </a:moveTo>
                <a:lnTo>
                  <a:pt x="2082878" y="0"/>
                </a:lnTo>
                <a:lnTo>
                  <a:pt x="2082878" y="984633"/>
                </a:lnTo>
                <a:lnTo>
                  <a:pt x="0" y="984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3173" y="2318574"/>
            <a:ext cx="5918765" cy="8845980"/>
          </a:xfrm>
          <a:custGeom>
            <a:avLst/>
            <a:gdLst/>
            <a:ahLst/>
            <a:cxnLst/>
            <a:rect l="l" t="t" r="r" b="b"/>
            <a:pathLst>
              <a:path w="5918765" h="8845980">
                <a:moveTo>
                  <a:pt x="0" y="0"/>
                </a:moveTo>
                <a:lnTo>
                  <a:pt x="5918765" y="0"/>
                </a:lnTo>
                <a:lnTo>
                  <a:pt x="5918765" y="8845980"/>
                </a:lnTo>
                <a:lnTo>
                  <a:pt x="0" y="8845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132171" flipV="1">
            <a:off x="12607725" y="-7217049"/>
            <a:ext cx="11159046" cy="12081644"/>
          </a:xfrm>
          <a:custGeom>
            <a:avLst/>
            <a:gdLst/>
            <a:ahLst/>
            <a:cxnLst/>
            <a:rect l="l" t="t" r="r" b="b"/>
            <a:pathLst>
              <a:path w="11159046" h="12081644">
                <a:moveTo>
                  <a:pt x="0" y="12081644"/>
                </a:moveTo>
                <a:lnTo>
                  <a:pt x="11159046" y="12081644"/>
                </a:lnTo>
                <a:lnTo>
                  <a:pt x="11159046" y="0"/>
                </a:lnTo>
                <a:lnTo>
                  <a:pt x="0" y="0"/>
                </a:lnTo>
                <a:lnTo>
                  <a:pt x="0" y="120816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477909">
            <a:off x="-5880028" y="4960725"/>
            <a:ext cx="12537058" cy="13573586"/>
          </a:xfrm>
          <a:custGeom>
            <a:avLst/>
            <a:gdLst/>
            <a:ahLst/>
            <a:cxnLst/>
            <a:rect l="l" t="t" r="r" b="b"/>
            <a:pathLst>
              <a:path w="12537058" h="13573586">
                <a:moveTo>
                  <a:pt x="0" y="0"/>
                </a:moveTo>
                <a:lnTo>
                  <a:pt x="12537058" y="0"/>
                </a:lnTo>
                <a:lnTo>
                  <a:pt x="12537058" y="13573587"/>
                </a:lnTo>
                <a:lnTo>
                  <a:pt x="0" y="13573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93006" y="5143500"/>
            <a:ext cx="3770709" cy="5457606"/>
          </a:xfrm>
          <a:custGeom>
            <a:avLst/>
            <a:gdLst/>
            <a:ahLst/>
            <a:cxnLst/>
            <a:rect l="l" t="t" r="r" b="b"/>
            <a:pathLst>
              <a:path w="3770709" h="5457606">
                <a:moveTo>
                  <a:pt x="0" y="0"/>
                </a:moveTo>
                <a:lnTo>
                  <a:pt x="3770710" y="0"/>
                </a:lnTo>
                <a:lnTo>
                  <a:pt x="3770710" y="5457606"/>
                </a:lnTo>
                <a:lnTo>
                  <a:pt x="0" y="54576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07191" y="613436"/>
            <a:ext cx="2847805" cy="8287263"/>
          </a:xfrm>
          <a:custGeom>
            <a:avLst/>
            <a:gdLst/>
            <a:ahLst/>
            <a:cxnLst/>
            <a:rect l="l" t="t" r="r" b="b"/>
            <a:pathLst>
              <a:path w="2847805" h="8287263">
                <a:moveTo>
                  <a:pt x="0" y="0"/>
                </a:moveTo>
                <a:lnTo>
                  <a:pt x="2847805" y="0"/>
                </a:lnTo>
                <a:lnTo>
                  <a:pt x="2847805" y="8287263"/>
                </a:lnTo>
                <a:lnTo>
                  <a:pt x="0" y="82872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06742" y="1598724"/>
            <a:ext cx="401212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1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Type</a:t>
            </a:r>
          </a:p>
          <a:p>
            <a:pPr algn="ctr">
              <a:lnSpc>
                <a:spcPts val="5040"/>
              </a:lnSpc>
            </a:pPr>
            <a:r>
              <a:rPr lang="en-US" sz="4200" b="1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37939" y="1598724"/>
            <a:ext cx="401212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1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Type</a:t>
            </a:r>
          </a:p>
          <a:p>
            <a:pPr algn="ctr">
              <a:lnSpc>
                <a:spcPts val="5040"/>
              </a:lnSpc>
            </a:pPr>
            <a:r>
              <a:rPr lang="en-US" sz="4200" b="1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72565" y="1598724"/>
            <a:ext cx="4012122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 b="1">
                <a:solidFill>
                  <a:srgbClr val="2D799C"/>
                </a:solidFill>
                <a:latin typeface="Nunito Bold"/>
                <a:ea typeface="Nunito Bold"/>
                <a:cs typeface="Nunito Bold"/>
                <a:sym typeface="Nunito Bold"/>
              </a:rPr>
              <a:t>Gestational Diabetes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137939" y="3039086"/>
            <a:ext cx="4012122" cy="4833217"/>
            <a:chOff x="0" y="0"/>
            <a:chExt cx="1056691" cy="127294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56691" cy="1272946"/>
            </a:xfrm>
            <a:custGeom>
              <a:avLst/>
              <a:gdLst/>
              <a:ahLst/>
              <a:cxnLst/>
              <a:rect l="l" t="t" r="r" b="b"/>
              <a:pathLst>
                <a:path w="1056691" h="1272946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056691" cy="133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Describe Type 2 Diabetes.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72565" y="3039086"/>
            <a:ext cx="4012122" cy="4833217"/>
            <a:chOff x="0" y="0"/>
            <a:chExt cx="1056691" cy="127294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56691" cy="1272946"/>
            </a:xfrm>
            <a:custGeom>
              <a:avLst/>
              <a:gdLst/>
              <a:ahLst/>
              <a:cxnLst/>
              <a:rect l="l" t="t" r="r" b="b"/>
              <a:pathLst>
                <a:path w="1056691" h="1272946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056691" cy="133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Describe Gestational Diabetes.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906742" y="3039086"/>
            <a:ext cx="4012122" cy="4833217"/>
            <a:chOff x="0" y="0"/>
            <a:chExt cx="1056691" cy="12729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56691" cy="1272946"/>
            </a:xfrm>
            <a:custGeom>
              <a:avLst/>
              <a:gdLst/>
              <a:ahLst/>
              <a:cxnLst/>
              <a:rect l="l" t="t" r="r" b="b"/>
              <a:pathLst>
                <a:path w="1056691" h="1272946">
                  <a:moveTo>
                    <a:pt x="23156" y="0"/>
                  </a:moveTo>
                  <a:lnTo>
                    <a:pt x="1033535" y="0"/>
                  </a:lnTo>
                  <a:cubicBezTo>
                    <a:pt x="1046324" y="0"/>
                    <a:pt x="1056691" y="10367"/>
                    <a:pt x="1056691" y="23156"/>
                  </a:cubicBezTo>
                  <a:lnTo>
                    <a:pt x="1056691" y="1249790"/>
                  </a:lnTo>
                  <a:cubicBezTo>
                    <a:pt x="1056691" y="1262579"/>
                    <a:pt x="1046324" y="1272946"/>
                    <a:pt x="1033535" y="1272946"/>
                  </a:cubicBezTo>
                  <a:lnTo>
                    <a:pt x="23156" y="1272946"/>
                  </a:lnTo>
                  <a:cubicBezTo>
                    <a:pt x="10367" y="1272946"/>
                    <a:pt x="0" y="1262579"/>
                    <a:pt x="0" y="1249790"/>
                  </a:cubicBezTo>
                  <a:lnTo>
                    <a:pt x="0" y="23156"/>
                  </a:lnTo>
                  <a:cubicBezTo>
                    <a:pt x="0" y="10367"/>
                    <a:pt x="10367" y="0"/>
                    <a:pt x="23156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056691" cy="133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Describe Type 1 Diabetes.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73360" y="3711129"/>
            <a:ext cx="9685940" cy="4671775"/>
            <a:chOff x="0" y="0"/>
            <a:chExt cx="2551029" cy="1230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51029" cy="1230426"/>
            </a:xfrm>
            <a:custGeom>
              <a:avLst/>
              <a:gdLst/>
              <a:ahLst/>
              <a:cxnLst/>
              <a:rect l="l" t="t" r="r" b="b"/>
              <a:pathLst>
                <a:path w="2551029" h="1230426">
                  <a:moveTo>
                    <a:pt x="9592" y="0"/>
                  </a:moveTo>
                  <a:lnTo>
                    <a:pt x="2541438" y="0"/>
                  </a:lnTo>
                  <a:cubicBezTo>
                    <a:pt x="2546735" y="0"/>
                    <a:pt x="2551029" y="4294"/>
                    <a:pt x="2551029" y="9592"/>
                  </a:cubicBezTo>
                  <a:lnTo>
                    <a:pt x="2551029" y="1220835"/>
                  </a:lnTo>
                  <a:cubicBezTo>
                    <a:pt x="2551029" y="1226132"/>
                    <a:pt x="2546735" y="1230426"/>
                    <a:pt x="2541438" y="1230426"/>
                  </a:cubicBezTo>
                  <a:lnTo>
                    <a:pt x="9592" y="1230426"/>
                  </a:lnTo>
                  <a:cubicBezTo>
                    <a:pt x="4294" y="1230426"/>
                    <a:pt x="0" y="1226132"/>
                    <a:pt x="0" y="1220835"/>
                  </a:cubicBezTo>
                  <a:lnTo>
                    <a:pt x="0" y="9592"/>
                  </a:lnTo>
                  <a:cubicBezTo>
                    <a:pt x="0" y="4294"/>
                    <a:pt x="4294" y="0"/>
                    <a:pt x="9592" y="0"/>
                  </a:cubicBezTo>
                  <a:close/>
                </a:path>
              </a:pathLst>
            </a:custGeom>
            <a:solidFill>
              <a:srgbClr val="A5DAF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551029" cy="1287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60"/>
                </a:lnSpc>
              </a:pPr>
              <a:r>
                <a:rPr lang="en-US" sz="3400">
                  <a:solidFill>
                    <a:srgbClr val="5C3224"/>
                  </a:solidFill>
                  <a:latin typeface="Nunito"/>
                  <a:ea typeface="Nunito"/>
                  <a:cs typeface="Nunito"/>
                  <a:sym typeface="Nunito"/>
                </a:rPr>
                <a:t>Explain high blood sugar levels.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5664512">
            <a:off x="-6482015" y="-1201226"/>
            <a:ext cx="16333616" cy="13839027"/>
          </a:xfrm>
          <a:custGeom>
            <a:avLst/>
            <a:gdLst/>
            <a:ahLst/>
            <a:cxnLst/>
            <a:rect l="l" t="t" r="r" b="b"/>
            <a:pathLst>
              <a:path w="16333616" h="13839027">
                <a:moveTo>
                  <a:pt x="0" y="0"/>
                </a:moveTo>
                <a:lnTo>
                  <a:pt x="16333616" y="0"/>
                </a:lnTo>
                <a:lnTo>
                  <a:pt x="16333616" y="13839027"/>
                </a:lnTo>
                <a:lnTo>
                  <a:pt x="0" y="13839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3703994"/>
            <a:ext cx="6587407" cy="6848911"/>
          </a:xfrm>
          <a:custGeom>
            <a:avLst/>
            <a:gdLst/>
            <a:ahLst/>
            <a:cxnLst/>
            <a:rect l="l" t="t" r="r" b="b"/>
            <a:pathLst>
              <a:path w="6587407" h="6848911">
                <a:moveTo>
                  <a:pt x="0" y="0"/>
                </a:moveTo>
                <a:lnTo>
                  <a:pt x="6587407" y="0"/>
                </a:lnTo>
                <a:lnTo>
                  <a:pt x="6587407" y="6848912"/>
                </a:lnTo>
                <a:lnTo>
                  <a:pt x="0" y="68489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573360" y="1587747"/>
            <a:ext cx="9685940" cy="189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6000" b="1" spc="60">
                <a:solidFill>
                  <a:srgbClr val="2D799C"/>
                </a:solidFill>
                <a:latin typeface="Nunito Heavy"/>
                <a:ea typeface="Nunito Heavy"/>
                <a:cs typeface="Nunito Heavy"/>
                <a:sym typeface="Nunito Heavy"/>
              </a:rPr>
              <a:t>WHAT ARE HIGH BLOOD SUGAR LEVELS?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307</Words>
  <Application>Microsoft Office PowerPoint</Application>
  <PresentationFormat>Custom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Nunito</vt:lpstr>
      <vt:lpstr>Calibri</vt:lpstr>
      <vt:lpstr>Nunito Bold</vt:lpstr>
      <vt:lpstr>Nunito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Creative Diabetes Presentation </dc:title>
  <cp:lastModifiedBy>user</cp:lastModifiedBy>
  <cp:revision>2</cp:revision>
  <dcterms:created xsi:type="dcterms:W3CDTF">2006-08-16T00:00:00Z</dcterms:created>
  <dcterms:modified xsi:type="dcterms:W3CDTF">2025-05-15T20:17:05Z</dcterms:modified>
  <dc:identifier>DAGnjOBjpx8</dc:identifier>
</cp:coreProperties>
</file>