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B902-6FC4-485A-B1F0-61611C65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A118F-610E-40AB-9BA7-CEB14846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E0FE-2725-4C98-B8B7-0E717119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C394-4D9B-494E-ABE7-3357DD19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42D2-BC8B-4AE2-A732-ADE18F54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59DF-A2E9-493D-A62E-BE514B1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51B0A-F14A-46EC-8859-E1B14717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BECE-6DBA-4126-896E-443DEBFD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9439-0D87-4ABE-B087-0162A9C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2F85-8EEE-4061-9CF2-C23A0011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582EE-3CB6-496B-AE07-312873A76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DD4F-856C-4A92-9BAE-D76D0AA92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F15B-AF6E-406A-85DF-634B60F8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7896-5F4D-4620-A644-F7925D9A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C15F-6795-41F3-AEEB-C4C1B69B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1458-6716-4626-871B-36E5CD0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6161-660D-41B3-9FAA-557DC919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3C19-D19A-40EC-BA14-3D87FDF9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EFC5-DD37-4560-BB82-C0236F54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9435-1D57-49F0-8DE1-F257F1E9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19A4-4BB4-4E9F-85B1-0ADC0A32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CE2A-7A0B-4332-AFD8-8C73EFA2A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80E9-D5BC-4E1E-B1E4-12268D6A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22B6-709D-4982-86F7-B846D12E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AA27-13CB-4F30-AEED-50086CDF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6E8B-4774-43B3-B784-C73DFDF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43D6-D739-40F1-8C8B-F1190C993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393B-4DC4-4D78-BA2C-6BA7773D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76A6-8A75-4DF1-B3E6-7C4EB560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BBEF-333C-4BAD-B3F1-A319A265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31EB3-D7F8-45AC-98EE-96C29317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CADE-17C5-43E5-B8A5-C4A661E0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6924C-8C7E-4A70-94C2-DA2014DE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2935C-B265-4D9E-8B20-09E72A451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B8A2E-0FF0-4494-A35C-C6A1916CA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6253D-D97E-4BE3-8CDE-C4CE37B89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81674-0D41-4DC4-A902-928247A4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EF639-AB47-4D2F-8D15-564B030B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4B526-FBA0-4B59-A9B9-0B38A933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582B-041D-4978-A902-294C22B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FE196-6ACF-4AC5-A6C7-934DBEB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9B12-69BB-4536-B121-4590527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66712-ED2D-46A1-BAE7-1D026F9F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8B4D5-DE8E-4447-A3E6-EE19C570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FDF41-3C73-4EC3-A8A1-1B02ADE6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0CE1F-ED74-401F-9517-E8635EF9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DE88-0B2B-4D70-88BF-BCBCDAD4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77ED-759B-4BB7-B4AB-73F21F838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4B6E0-E36C-409F-949E-B5EB8842C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0A7C-21DA-471A-A9E8-422A602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9CF9E-96C1-430C-ADF2-6BB757F8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EF28-FFF4-419D-AF98-3EB8BAAB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B328-7890-4031-8E57-E9952C98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EAAC-8BEF-4531-A02A-CA7AA2FD4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9F2EB-BF95-4EA0-956D-061F8A15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AB3F-90CA-4CF7-93F1-A3AD17C1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02B4-4FDC-4B56-9E49-6D502E1F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6D08A-B7D2-4C7C-9257-504F9CD5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04885-C247-4BAD-9BFD-62F11259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F768-E5C1-4104-BC40-90C24DC0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394D-8C90-463C-A925-4CADAB91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2EDB-5D22-46E4-A580-2175A599760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7BC2-9BA9-4F04-ABC3-5D7866D38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B7FA-7FA5-411D-A51F-924A9F58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B52-FFDF-485D-B159-868F544C9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3BFC51-2493-4F73-9C2D-A465EB1BFAF2}"/>
              </a:ext>
            </a:extLst>
          </p:cNvPr>
          <p:cNvSpPr/>
          <p:nvPr/>
        </p:nvSpPr>
        <p:spPr>
          <a:xfrm>
            <a:off x="469784" y="192947"/>
            <a:ext cx="2214693" cy="11912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3781D-AC82-43CB-9D78-5D0CCB644991}"/>
              </a:ext>
            </a:extLst>
          </p:cNvPr>
          <p:cNvSpPr/>
          <p:nvPr/>
        </p:nvSpPr>
        <p:spPr>
          <a:xfrm>
            <a:off x="3436691" y="209725"/>
            <a:ext cx="2214693" cy="11912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and clean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A0F6F-DAEA-4ED4-BDFA-83CA84374178}"/>
              </a:ext>
            </a:extLst>
          </p:cNvPr>
          <p:cNvSpPr/>
          <p:nvPr/>
        </p:nvSpPr>
        <p:spPr>
          <a:xfrm>
            <a:off x="6403598" y="218114"/>
            <a:ext cx="2214693" cy="11912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9EAA9-D19C-44CF-B65E-3376DCF6CFAA}"/>
              </a:ext>
            </a:extLst>
          </p:cNvPr>
          <p:cNvSpPr/>
          <p:nvPr/>
        </p:nvSpPr>
        <p:spPr>
          <a:xfrm>
            <a:off x="9370505" y="209725"/>
            <a:ext cx="2214693" cy="11912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Tkinter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CE3D30-24FE-4E83-9D5C-BF6ED19A0A14}"/>
              </a:ext>
            </a:extLst>
          </p:cNvPr>
          <p:cNvSpPr/>
          <p:nvPr/>
        </p:nvSpPr>
        <p:spPr>
          <a:xfrm>
            <a:off x="469783" y="4563610"/>
            <a:ext cx="2214693" cy="119123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a website to extract the data and have information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FE29A-3525-440B-9A6B-2B49530DDC10}"/>
              </a:ext>
            </a:extLst>
          </p:cNvPr>
          <p:cNvSpPr/>
          <p:nvPr/>
        </p:nvSpPr>
        <p:spPr>
          <a:xfrm>
            <a:off x="3436690" y="4563610"/>
            <a:ext cx="2214693" cy="119123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un wanted info and transform datatypes and analyze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BB919-87C7-4BA0-B9B4-AF0B3D8B1757}"/>
              </a:ext>
            </a:extLst>
          </p:cNvPr>
          <p:cNvSpPr/>
          <p:nvPr/>
        </p:nvSpPr>
        <p:spPr>
          <a:xfrm>
            <a:off x="6403598" y="4563610"/>
            <a:ext cx="2214693" cy="119123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model that can suggest certain laptops based on previous search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0FCB6F-C048-41BC-89D8-85025B30036A}"/>
              </a:ext>
            </a:extLst>
          </p:cNvPr>
          <p:cNvSpPr/>
          <p:nvPr/>
        </p:nvSpPr>
        <p:spPr>
          <a:xfrm>
            <a:off x="9370505" y="4563610"/>
            <a:ext cx="2214693" cy="119123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the user interface and create  a Tkinter app 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2DFE99-327F-4FB2-B657-CCE06DF39812}"/>
              </a:ext>
            </a:extLst>
          </p:cNvPr>
          <p:cNvCxnSpPr>
            <a:cxnSpLocks/>
          </p:cNvCxnSpPr>
          <p:nvPr/>
        </p:nvCxnSpPr>
        <p:spPr>
          <a:xfrm flipH="1">
            <a:off x="1577129" y="1384182"/>
            <a:ext cx="0" cy="3200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9E3A52-E580-491F-B8A8-8001D1D33573}"/>
              </a:ext>
            </a:extLst>
          </p:cNvPr>
          <p:cNvCxnSpPr>
            <a:cxnSpLocks/>
          </p:cNvCxnSpPr>
          <p:nvPr/>
        </p:nvCxnSpPr>
        <p:spPr>
          <a:xfrm flipH="1">
            <a:off x="10485584" y="1384182"/>
            <a:ext cx="0" cy="3200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6D4C23-839F-49AF-A42A-2879BC4A18DC}"/>
              </a:ext>
            </a:extLst>
          </p:cNvPr>
          <p:cNvCxnSpPr>
            <a:cxnSpLocks/>
          </p:cNvCxnSpPr>
          <p:nvPr/>
        </p:nvCxnSpPr>
        <p:spPr>
          <a:xfrm flipH="1">
            <a:off x="7510944" y="1409350"/>
            <a:ext cx="0" cy="3200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1D190-7D01-4961-9124-DA7E43118A3F}"/>
              </a:ext>
            </a:extLst>
          </p:cNvPr>
          <p:cNvCxnSpPr>
            <a:cxnSpLocks/>
          </p:cNvCxnSpPr>
          <p:nvPr/>
        </p:nvCxnSpPr>
        <p:spPr>
          <a:xfrm flipH="1">
            <a:off x="4545284" y="1409350"/>
            <a:ext cx="0" cy="32004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0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ghandourhussein097@gmail.com</dc:creator>
  <cp:lastModifiedBy>ghandourhussein097@gmail.com</cp:lastModifiedBy>
  <cp:revision>1</cp:revision>
  <dcterms:created xsi:type="dcterms:W3CDTF">2025-02-10T11:02:32Z</dcterms:created>
  <dcterms:modified xsi:type="dcterms:W3CDTF">2025-02-10T11:02:32Z</dcterms:modified>
</cp:coreProperties>
</file>