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3C0FC53-6230-4DD7-93C5-E401AD4E1701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C53-6230-4DD7-93C5-E401AD4E1701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3C0FC53-6230-4DD7-93C5-E401AD4E1701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C53-6230-4DD7-93C5-E401AD4E1701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C53-6230-4DD7-93C5-E401AD4E1701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3C0FC53-6230-4DD7-93C5-E401AD4E1701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3C0FC53-6230-4DD7-93C5-E401AD4E1701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C53-6230-4DD7-93C5-E401AD4E1701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C53-6230-4DD7-93C5-E401AD4E1701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C53-6230-4DD7-93C5-E401AD4E1701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3C0FC53-6230-4DD7-93C5-E401AD4E1701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3C0FC53-6230-4DD7-93C5-E401AD4E1701}" type="datetimeFigureOut">
              <a:rPr lang="en-US" smtClean="0"/>
              <a:pPr/>
              <a:t>6/4/2009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br>
              <a:rPr lang="en-US" dirty="0" smtClean="0"/>
            </a:br>
            <a:r>
              <a:rPr lang="en-US" dirty="0" smtClean="0"/>
              <a:t>and TETRIS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Sarah Borden, Kobie Cloud, </a:t>
            </a:r>
          </a:p>
          <a:p>
            <a:r>
              <a:rPr lang="en-US" dirty="0" smtClean="0"/>
              <a:t>Danielle Fleming, Nick Paddock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</a:t>
            </a:r>
            <a:r>
              <a:rPr lang="en-US" dirty="0" err="1" smtClean="0"/>
              <a:t>Burndown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Kept Track of the amount of work left in the sprint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5000" t="31111" r="31667" b="12000"/>
          <a:stretch>
            <a:fillRect/>
          </a:stretch>
        </p:blipFill>
        <p:spPr bwMode="auto">
          <a:xfrm>
            <a:off x="152400" y="3231662"/>
            <a:ext cx="4419600" cy="362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6111" t="31111" r="31111" b="13111"/>
          <a:stretch>
            <a:fillRect/>
          </a:stretch>
        </p:blipFill>
        <p:spPr bwMode="auto">
          <a:xfrm>
            <a:off x="4572000" y="3200400"/>
            <a:ext cx="4319113" cy="351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 </a:t>
            </a:r>
            <a:r>
              <a:rPr lang="en-US" dirty="0" smtClean="0"/>
              <a:t>Meeting (Danielle)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Held at the end of each sprint</a:t>
            </a:r>
          </a:p>
          <a:p>
            <a:r>
              <a:rPr lang="en-US" dirty="0" smtClean="0"/>
              <a:t>Showed off functionality to the Product Owner</a:t>
            </a:r>
          </a:p>
          <a:p>
            <a:r>
              <a:rPr lang="en-US" dirty="0" smtClean="0"/>
              <a:t>Owner provided suggestions to add to the product backlog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Having a defined sprint is helpful in keeping on track and having goals that are accomplishable</a:t>
            </a:r>
          </a:p>
          <a:p>
            <a:r>
              <a:rPr lang="en-US" dirty="0" smtClean="0"/>
              <a:t>Daily Stand Ups keep the team informed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smtClean="0"/>
              <a:t>Owner (Kobie)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Kobie</a:t>
            </a:r>
          </a:p>
          <a:p>
            <a:r>
              <a:rPr lang="en-US" dirty="0" smtClean="0"/>
              <a:t>Decided what needed to go in to the product backlog</a:t>
            </a:r>
          </a:p>
          <a:p>
            <a:pPr lvl="1"/>
            <a:r>
              <a:rPr lang="en-US" dirty="0" smtClean="0"/>
              <a:t>Prioritized</a:t>
            </a:r>
          </a:p>
          <a:p>
            <a:pPr lvl="1"/>
            <a:r>
              <a:rPr lang="en-US" dirty="0" smtClean="0"/>
              <a:t>Added new things to the back log as he came up with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smtClean="0"/>
              <a:t>Backlog (Kobie)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757" t="11864" r="18794" b="62712"/>
          <a:stretch>
            <a:fillRect/>
          </a:stretch>
        </p:blipFill>
        <p:spPr bwMode="auto">
          <a:xfrm>
            <a:off x="0" y="41910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764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most of the backlog at the beginning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Added more later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/>
              <a:t>P</a:t>
            </a:r>
            <a:r>
              <a:rPr lang="en-US" dirty="0" smtClean="0"/>
              <a:t>lanning </a:t>
            </a:r>
            <a:r>
              <a:rPr lang="en-US" dirty="0" smtClean="0"/>
              <a:t>Meeting (Nick)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Held at the beginning of each Sprint</a:t>
            </a:r>
          </a:p>
          <a:p>
            <a:pPr lvl="1"/>
            <a:r>
              <a:rPr lang="en-US" dirty="0" smtClean="0"/>
              <a:t>The first day of the week for us</a:t>
            </a:r>
          </a:p>
          <a:p>
            <a:r>
              <a:rPr lang="en-US" dirty="0" smtClean="0"/>
              <a:t>Customer has prioritized list in the backlog</a:t>
            </a:r>
          </a:p>
          <a:p>
            <a:r>
              <a:rPr lang="en-US" dirty="0" smtClean="0"/>
              <a:t>Decided as a team what we could accomplish</a:t>
            </a:r>
          </a:p>
          <a:p>
            <a:pPr lvl="1"/>
            <a:r>
              <a:rPr lang="en-US" dirty="0" smtClean="0"/>
              <a:t>Assigned effort to each task</a:t>
            </a:r>
          </a:p>
          <a:p>
            <a:r>
              <a:rPr lang="en-US" dirty="0" smtClean="0"/>
              <a:t>Moved the selected work to the Sprint Backlog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Backlog (Nick)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List of User Stories and Tasks to be completed in the sprint.</a:t>
            </a:r>
          </a:p>
          <a:p>
            <a:pPr lvl="1"/>
            <a:r>
              <a:rPr lang="en-US" dirty="0" smtClean="0"/>
              <a:t>We did not allow the user to edit the sprint backlog – Anything new he wanted went to the product backlog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667" t="10667" r="19445" b="57333"/>
          <a:stretch>
            <a:fillRect/>
          </a:stretch>
        </p:blipFill>
        <p:spPr bwMode="auto">
          <a:xfrm>
            <a:off x="228600" y="4038600"/>
            <a:ext cx="872701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r>
              <a:rPr lang="en-US" dirty="0" smtClean="0"/>
              <a:t>Master (Sarah)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Sarah</a:t>
            </a:r>
          </a:p>
          <a:p>
            <a:r>
              <a:rPr lang="en-US" dirty="0" smtClean="0"/>
              <a:t>Made sure the team was productive</a:t>
            </a:r>
          </a:p>
          <a:p>
            <a:r>
              <a:rPr lang="en-US" dirty="0" smtClean="0"/>
              <a:t>Encouraged team members to take on tasks</a:t>
            </a:r>
          </a:p>
          <a:p>
            <a:r>
              <a:rPr lang="en-US" dirty="0" smtClean="0"/>
              <a:t>Made sure the daily stand up was efficient and short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r>
              <a:rPr lang="en-US" dirty="0" smtClean="0"/>
              <a:t>Team (Sarah)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 people</a:t>
            </a:r>
          </a:p>
          <a:p>
            <a:r>
              <a:rPr lang="en-US" dirty="0" smtClean="0"/>
              <a:t>Everybody had the opportunity to work on what they wanted.</a:t>
            </a:r>
          </a:p>
          <a:p>
            <a:pPr lvl="1"/>
            <a:r>
              <a:rPr lang="en-US" dirty="0" smtClean="0"/>
              <a:t>There were no formal roles</a:t>
            </a:r>
          </a:p>
          <a:p>
            <a:r>
              <a:rPr lang="en-US" dirty="0" smtClean="0"/>
              <a:t>All worked to get the Sprint Backlog 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Stand </a:t>
            </a:r>
            <a:r>
              <a:rPr lang="en-US" dirty="0" smtClean="0"/>
              <a:t>Up (Danielle)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Held for 5 minutes at the beginning of everyday</a:t>
            </a:r>
          </a:p>
          <a:p>
            <a:pPr lvl="1"/>
            <a:r>
              <a:rPr lang="en-US" dirty="0" smtClean="0"/>
              <a:t>Short and to the point</a:t>
            </a:r>
          </a:p>
          <a:p>
            <a:pPr lvl="2"/>
            <a:r>
              <a:rPr lang="en-US" dirty="0" smtClean="0"/>
              <a:t>What I did yesterday</a:t>
            </a:r>
          </a:p>
          <a:p>
            <a:pPr lvl="2"/>
            <a:r>
              <a:rPr lang="en-US" dirty="0" smtClean="0"/>
              <a:t>What I will do today</a:t>
            </a:r>
          </a:p>
          <a:p>
            <a:pPr lvl="2"/>
            <a:r>
              <a:rPr lang="en-US" dirty="0" smtClean="0"/>
              <a:t>Any roadblocks I may have</a:t>
            </a:r>
          </a:p>
          <a:p>
            <a:r>
              <a:rPr lang="en-US" dirty="0" smtClean="0"/>
              <a:t>Helped keep everyone on track and informed of what other team members were working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556" t="8889" r="32011" b="4889"/>
          <a:stretch>
            <a:fillRect/>
          </a:stretch>
        </p:blipFill>
        <p:spPr bwMode="auto">
          <a:xfrm>
            <a:off x="1295400" y="1295400"/>
            <a:ext cx="6705600" cy="535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</TotalTime>
  <Words>325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SCRUM  and TETRIS</vt:lpstr>
      <vt:lpstr>Product Owner (Kobie)</vt:lpstr>
      <vt:lpstr>Product Backlog (Kobie)</vt:lpstr>
      <vt:lpstr>Sprint Planning Meeting (Nick)</vt:lpstr>
      <vt:lpstr>Sprint Backlog (Nick)</vt:lpstr>
      <vt:lpstr>Scrum Master (Sarah)</vt:lpstr>
      <vt:lpstr>Scrum Team (Sarah)</vt:lpstr>
      <vt:lpstr>Daily Stand Up (Danielle)</vt:lpstr>
      <vt:lpstr>Task Board</vt:lpstr>
      <vt:lpstr>Release Burndown</vt:lpstr>
      <vt:lpstr>Sprint Review Meeting (Danielle)</vt:lpstr>
      <vt:lpstr>What we learned</vt:lpstr>
    </vt:vector>
  </TitlesOfParts>
  <Company>Neumont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 and TETRIS</dc:title>
  <dc:creator>sborden</dc:creator>
  <cp:lastModifiedBy>sborden</cp:lastModifiedBy>
  <cp:revision>7</cp:revision>
  <dcterms:created xsi:type="dcterms:W3CDTF">2009-05-20T16:14:06Z</dcterms:created>
  <dcterms:modified xsi:type="dcterms:W3CDTF">2009-06-04T16:23:36Z</dcterms:modified>
</cp:coreProperties>
</file>