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3" r:id="rId6"/>
    <p:sldId id="549" r:id="rId7"/>
    <p:sldId id="550" r:id="rId8"/>
    <p:sldId id="551" r:id="rId9"/>
    <p:sldId id="552" r:id="rId10"/>
    <p:sldId id="548" r:id="rId11"/>
    <p:sldId id="543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39118"/>
            <a:ext cx="9921240" cy="1481328"/>
          </a:xfrm>
        </p:spPr>
        <p:txBody>
          <a:bodyPr/>
          <a:lstStyle/>
          <a:p>
            <a:r>
              <a:rPr lang="en-US" sz="4300" dirty="0"/>
              <a:t>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3688" y="1908522"/>
            <a:ext cx="7068312" cy="7589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700" b="1" dirty="0"/>
              <a:t>Hussein Issa</a:t>
            </a:r>
          </a:p>
          <a:p>
            <a:r>
              <a:rPr lang="en-US" sz="2700" b="1" dirty="0"/>
              <a:t>Under the supervision of Dr. Nehme Rmeity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D5712-1602-9512-028A-B8AA9958E113}"/>
              </a:ext>
            </a:extLst>
          </p:cNvPr>
          <p:cNvSpPr txBox="1"/>
          <p:nvPr/>
        </p:nvSpPr>
        <p:spPr>
          <a:xfrm>
            <a:off x="5819949" y="3136878"/>
            <a:ext cx="63720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Using machine and deep learning algorithms</a:t>
            </a:r>
          </a:p>
          <a:p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-105821"/>
            <a:ext cx="7735824" cy="1069848"/>
          </a:xfrm>
        </p:spPr>
        <p:txBody>
          <a:bodyPr/>
          <a:lstStyle/>
          <a:p>
            <a:r>
              <a:rPr lang="en-US" b="0" dirty="0"/>
              <a:t>Why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148" y="1882865"/>
            <a:ext cx="7735824" cy="1133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The stock market prediction is a huge investment that relates to my machine learning and data science major.</a:t>
            </a:r>
            <a:endParaRPr lang="en-US" b="1" dirty="0">
              <a:latin typeface="Söhne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1BBA8-E418-DE02-C2D7-53A4A1D82DB5}"/>
              </a:ext>
            </a:extLst>
          </p:cNvPr>
          <p:cNvSpPr txBox="1"/>
          <p:nvPr/>
        </p:nvSpPr>
        <p:spPr>
          <a:xfrm>
            <a:off x="2151148" y="4092606"/>
            <a:ext cx="761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Well! I combined Money and Technology, , who don’t love those two things. 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-105821"/>
            <a:ext cx="7735824" cy="106984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148" y="1882865"/>
            <a:ext cx="7735824" cy="113385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Trading will be easier; you don’t have to search and do statistics.</a:t>
            </a:r>
            <a:endParaRPr lang="en-US" b="1" dirty="0">
              <a:latin typeface="Söhne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8812E-484D-F3C9-EECF-7989F341304B}"/>
              </a:ext>
            </a:extLst>
          </p:cNvPr>
          <p:cNvSpPr txBox="1"/>
          <p:nvPr/>
        </p:nvSpPr>
        <p:spPr>
          <a:xfrm>
            <a:off x="6711519" y="5555578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project is not completely original.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21F84-A058-62A8-CFB4-34E3728548C8}"/>
              </a:ext>
            </a:extLst>
          </p:cNvPr>
          <p:cNvSpPr txBox="1"/>
          <p:nvPr/>
        </p:nvSpPr>
        <p:spPr>
          <a:xfrm>
            <a:off x="2151148" y="2647389"/>
            <a:ext cx="621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Low risk due to training algorithms and high 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C95AC-2079-B449-70A6-BD2B5442A083}"/>
              </a:ext>
            </a:extLst>
          </p:cNvPr>
          <p:cNvSpPr txBox="1"/>
          <p:nvPr/>
        </p:nvSpPr>
        <p:spPr>
          <a:xfrm>
            <a:off x="2151147" y="3781245"/>
            <a:ext cx="727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Early warnings for market crashes or significant downturns, allowing investors to take protective measures, Can be suitable for long-term investors.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70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93" y="-43454"/>
            <a:ext cx="10768614" cy="1069848"/>
          </a:xfrm>
        </p:spPr>
        <p:txBody>
          <a:bodyPr/>
          <a:lstStyle/>
          <a:p>
            <a:r>
              <a:rPr lang="en-US" i="0" dirty="0">
                <a:effectLst/>
                <a:latin typeface="Roboto" panose="020F0502020204030204" pitchFamily="2" charset="0"/>
              </a:rPr>
              <a:t>What does it do/ how it work?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148" y="1882865"/>
            <a:ext cx="7735824" cy="1133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works by machine and deep learning algorithms like linear regression, random forest and LSTM based on the dataset.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21F84-A058-62A8-CFB4-34E3728548C8}"/>
              </a:ext>
            </a:extLst>
          </p:cNvPr>
          <p:cNvSpPr txBox="1"/>
          <p:nvPr/>
        </p:nvSpPr>
        <p:spPr>
          <a:xfrm>
            <a:off x="2151148" y="4101483"/>
            <a:ext cx="793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 will search for tech companies' datasets that will help me in training the model in evaluation and prediction. </a:t>
            </a:r>
          </a:p>
        </p:txBody>
      </p:sp>
    </p:spTree>
    <p:extLst>
      <p:ext uri="{BB962C8B-B14F-4D97-AF65-F5344CB8AC3E}">
        <p14:creationId xmlns:p14="http://schemas.microsoft.com/office/powerpoint/2010/main" val="149320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-105821"/>
            <a:ext cx="7735824" cy="1069848"/>
          </a:xfrm>
        </p:spPr>
        <p:txBody>
          <a:bodyPr/>
          <a:lstStyle/>
          <a:p>
            <a:r>
              <a:rPr lang="en-US" dirty="0"/>
              <a:t>The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127" y="1965827"/>
            <a:ext cx="7735824" cy="1133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features or the inputs of the dataset will depend on the share prices like date, open price, close price, lowest price and highest price.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21F84-A058-62A8-CFB4-34E3728548C8}"/>
              </a:ext>
            </a:extLst>
          </p:cNvPr>
          <p:cNvSpPr txBox="1"/>
          <p:nvPr/>
        </p:nvSpPr>
        <p:spPr>
          <a:xfrm>
            <a:off x="2080127" y="4101483"/>
            <a:ext cx="77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 will collect the data and  preprocess it  then split the data into train and test parts.</a:t>
            </a:r>
          </a:p>
        </p:txBody>
      </p:sp>
    </p:spTree>
    <p:extLst>
      <p:ext uri="{BB962C8B-B14F-4D97-AF65-F5344CB8AC3E}">
        <p14:creationId xmlns:p14="http://schemas.microsoft.com/office/powerpoint/2010/main" val="19761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5" y="-105821"/>
            <a:ext cx="7735824" cy="1069848"/>
          </a:xfrm>
        </p:spPr>
        <p:txBody>
          <a:bodyPr/>
          <a:lstStyle/>
          <a:p>
            <a:r>
              <a:rPr lang="en-US" i="0" dirty="0">
                <a:effectLst/>
                <a:latin typeface="Roboto" panose="020F0502020204030204" pitchFamily="2" charset="0"/>
              </a:rPr>
              <a:t>expected results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127" y="1965827"/>
            <a:ext cx="7735824" cy="1133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ability to predict the share price for each company (5 global companies)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21F84-A058-62A8-CFB4-34E3728548C8}"/>
              </a:ext>
            </a:extLst>
          </p:cNvPr>
          <p:cNvSpPr txBox="1"/>
          <p:nvPr/>
        </p:nvSpPr>
        <p:spPr>
          <a:xfrm>
            <a:off x="2497378" y="4101483"/>
            <a:ext cx="77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Getting high accuracy for the evaluation in different algorithms to compete others.</a:t>
            </a:r>
          </a:p>
        </p:txBody>
      </p:sp>
    </p:spTree>
    <p:extLst>
      <p:ext uri="{BB962C8B-B14F-4D97-AF65-F5344CB8AC3E}">
        <p14:creationId xmlns:p14="http://schemas.microsoft.com/office/powerpoint/2010/main" val="2818988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247" y="1909498"/>
            <a:ext cx="7735824" cy="1133856"/>
          </a:xfrm>
        </p:spPr>
        <p:txBody>
          <a:bodyPr/>
          <a:lstStyle/>
          <a:p>
            <a:r>
              <a:rPr lang="en-US" sz="2500" b="1" dirty="0"/>
              <a:t>I recommend : </a:t>
            </a:r>
          </a:p>
          <a:p>
            <a:r>
              <a:rPr lang="en-US" b="1" dirty="0"/>
              <a:t>hardware requirements are </a:t>
            </a:r>
          </a:p>
          <a:p>
            <a:r>
              <a:rPr lang="en-US" b="1" dirty="0"/>
              <a:t>CPU i5 any generation, GPU 1080 </a:t>
            </a:r>
            <a:r>
              <a:rPr lang="en-US" b="1" dirty="0" err="1"/>
              <a:t>gti</a:t>
            </a:r>
            <a:r>
              <a:rPr lang="en-US" b="1" dirty="0"/>
              <a:t>, 8gb of ram, 1gb SSD.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E6C3-B36D-60FA-69D4-C6F81672D9AE}"/>
              </a:ext>
            </a:extLst>
          </p:cNvPr>
          <p:cNvSpPr txBox="1"/>
          <p:nvPr/>
        </p:nvSpPr>
        <p:spPr>
          <a:xfrm>
            <a:off x="2068497" y="3764132"/>
            <a:ext cx="759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software requirements are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have an python IDE like Jupiter and </a:t>
            </a:r>
            <a:r>
              <a:rPr lang="en-US" b="1" dirty="0" err="1">
                <a:solidFill>
                  <a:schemeClr val="bg1"/>
                </a:solidFill>
              </a:rPr>
              <a:t>colab</a:t>
            </a:r>
            <a:r>
              <a:rPr lang="en-US" b="1" dirty="0">
                <a:solidFill>
                  <a:schemeClr val="bg1"/>
                </a:solidFill>
              </a:rPr>
              <a:t>, algorithms libraries, .CSV dataset.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83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Stay in touch with me, You will need my predictions.</a:t>
            </a:r>
          </a:p>
          <a:p>
            <a:endParaRPr lang="en-US" dirty="0"/>
          </a:p>
          <a:p>
            <a:r>
              <a:rPr lang="en-US" dirty="0"/>
              <a:t>Lets make some money using trending AI field.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hussein.issa.op@gmail.com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207</TotalTime>
  <Words>320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Segoe UI Light</vt:lpstr>
      <vt:lpstr>Söhne</vt:lpstr>
      <vt:lpstr>Tw Cen MT</vt:lpstr>
      <vt:lpstr>Office Theme</vt:lpstr>
      <vt:lpstr>Stock Market Prediction</vt:lpstr>
      <vt:lpstr>Why this project</vt:lpstr>
      <vt:lpstr>Benefits</vt:lpstr>
      <vt:lpstr>What does it do/ how it work?</vt:lpstr>
      <vt:lpstr>The Inputs</vt:lpstr>
      <vt:lpstr>expected results 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FNU LNU</dc:creator>
  <cp:lastModifiedBy>FNU LNU</cp:lastModifiedBy>
  <cp:revision>9</cp:revision>
  <dcterms:created xsi:type="dcterms:W3CDTF">2023-10-10T18:47:10Z</dcterms:created>
  <dcterms:modified xsi:type="dcterms:W3CDTF">2023-10-18T16:21:25Z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2023-10-10T18:55:40Z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a9f2af91-d7cb-4421-93d4-2436975d6a9d</vt:lpwstr>
  </property>
  <property fmtid="{D5CDD505-2E9C-101B-9397-08002B2CF9AE}" pid="8" name="MSIP_Label_defa4170-0d19-0005-0004-bc88714345d2_ActionId">
    <vt:lpwstr>500ed14d-301d-42cb-906f-4fe0452b604f</vt:lpwstr>
  </property>
  <property fmtid="{D5CDD505-2E9C-101B-9397-08002B2CF9AE}" pid="9" name="MSIP_Label_defa4170-0d19-0005-0004-bc88714345d2_ContentBits">
    <vt:lpwstr>0</vt:lpwstr>
  </property>
</Properties>
</file>