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1"/>
  </p:notesMasterIdLst>
  <p:handoutMasterIdLst>
    <p:handoutMasterId r:id="rId12"/>
  </p:handoutMasterIdLst>
  <p:sldIdLst>
    <p:sldId id="306" r:id="rId5"/>
    <p:sldId id="317" r:id="rId6"/>
    <p:sldId id="323" r:id="rId7"/>
    <p:sldId id="335" r:id="rId8"/>
    <p:sldId id="326" r:id="rId9"/>
    <p:sldId id="32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CEAFD5-63CF-4AFC-B46F-BE086C5D447C}">
      <dgm:prSet phldrT="[Text]"/>
      <dgm:spPr/>
      <dgm:t>
        <a:bodyPr/>
        <a:lstStyle/>
        <a:p>
          <a:r>
            <a:rPr lang="en-US" b="1" dirty="0"/>
            <a:t>Week 5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349299C9-846E-4827-813A-349CCCE20782}">
      <dgm:prSet phldrT="[Text]"/>
      <dgm:spPr/>
      <dgm:t>
        <a:bodyPr/>
        <a:lstStyle/>
        <a:p>
          <a:r>
            <a:rPr lang="en-US" b="0" i="0" u="none" dirty="0"/>
            <a:t>Gathering historical data market for famous companies such as apple, amazon etc.</a:t>
          </a:r>
          <a:endParaRPr lang="en-US" dirty="0"/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D07AD3FD-84FF-467E-9693-752776549C61}">
      <dgm:prSet phldrT="[Text]"/>
      <dgm:spPr/>
      <dgm:t>
        <a:bodyPr/>
        <a:lstStyle/>
        <a:p>
          <a:r>
            <a:rPr lang="en-US" b="1" dirty="0"/>
            <a:t>Week 6</a:t>
          </a:r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/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/>
        </a:p>
      </dgm:t>
    </dgm:pt>
    <dgm:pt modelId="{5D70EFF5-8B31-4A1F-AE44-51E4CF0013EB}">
      <dgm:prSet phldrT="[Text]"/>
      <dgm:spPr/>
      <dgm:t>
        <a:bodyPr/>
        <a:lstStyle/>
        <a:p>
          <a:r>
            <a:rPr lang="en-US" b="0" i="0" u="none" dirty="0"/>
            <a:t>Deal with missing values and outliers like mean, deletion etc. </a:t>
          </a:r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/>
        </a:p>
      </dgm:t>
    </dgm:pt>
    <dgm:pt modelId="{D71FC021-6A65-44D1-95B9-0E6C89079866}">
      <dgm:prSet phldrT="[Text]"/>
      <dgm:spPr/>
      <dgm:t>
        <a:bodyPr/>
        <a:lstStyle/>
        <a:p>
          <a:r>
            <a:rPr lang="en-US" b="1" dirty="0"/>
            <a:t>Week 7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/>
        </a:p>
      </dgm:t>
    </dgm:pt>
    <dgm:pt modelId="{4A6BB192-9983-4F48-BBC5-6E384EED7EC5}">
      <dgm:prSet phldrT="[Text]"/>
      <dgm:spPr/>
      <dgm:t>
        <a:bodyPr/>
        <a:lstStyle/>
        <a:p>
          <a:r>
            <a:rPr lang="en-US" b="0" i="0" u="none" dirty="0"/>
            <a:t>Plots to identify outliers and solve it.</a:t>
          </a:r>
        </a:p>
        <a:p>
          <a:endParaRPr lang="en-US" b="0" i="0" u="none" dirty="0"/>
        </a:p>
        <a:p>
          <a:endParaRPr lang="en-US" dirty="0"/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/>
        </a:p>
      </dgm:t>
    </dgm:pt>
    <dgm:pt modelId="{5EDA317F-AB2E-47DE-BA46-16FA60C3C561}">
      <dgm:prSet phldrT="[Text]"/>
      <dgm:spPr/>
      <dgm:t>
        <a:bodyPr/>
        <a:lstStyle/>
        <a:p>
          <a:r>
            <a:rPr lang="en-US" b="1" dirty="0"/>
            <a:t>Week 8</a:t>
          </a:r>
        </a:p>
      </dgm:t>
    </dgm:pt>
    <dgm:pt modelId="{775EBB35-E8CF-4A14-B0A8-45A53D65E711}" type="parTrans" cxnId="{7B8F902E-4BA3-41AA-9991-54805A6B93DE}">
      <dgm:prSet/>
      <dgm:spPr/>
      <dgm:t>
        <a:bodyPr/>
        <a:lstStyle/>
        <a:p>
          <a:endParaRPr lang="en-US"/>
        </a:p>
      </dgm:t>
    </dgm:pt>
    <dgm:pt modelId="{A75B061E-69EA-487C-8330-1430DA0F139D}" type="sibTrans" cxnId="{7B8F902E-4BA3-41AA-9991-54805A6B93DE}">
      <dgm:prSet/>
      <dgm:spPr/>
      <dgm:t>
        <a:bodyPr/>
        <a:lstStyle/>
        <a:p>
          <a:endParaRPr lang="en-US"/>
        </a:p>
      </dgm:t>
    </dgm:pt>
    <dgm:pt modelId="{F757DBC8-3670-4122-937A-47DB91C0F3FE}">
      <dgm:prSet phldrT="[Text]"/>
      <dgm:spPr/>
      <dgm:t>
        <a:bodyPr/>
        <a:lstStyle/>
        <a:p>
          <a:r>
            <a:rPr lang="en-US" b="0" i="0" u="none" dirty="0"/>
            <a:t>To improve the prediction accuracy like feature scaling (converge faster). </a:t>
          </a:r>
          <a:endParaRPr lang="en-US" dirty="0"/>
        </a:p>
      </dgm:t>
    </dgm:pt>
    <dgm:pt modelId="{8F483F27-8D97-48E5-9210-1B448F1CE277}" type="parTrans" cxnId="{8A3D4B73-3658-4A4C-9DFE-F59E22A79482}">
      <dgm:prSet/>
      <dgm:spPr/>
      <dgm:t>
        <a:bodyPr/>
        <a:lstStyle/>
        <a:p>
          <a:endParaRPr lang="en-US"/>
        </a:p>
      </dgm:t>
    </dgm:pt>
    <dgm:pt modelId="{A46A41DD-2CA4-4800-8F85-546ABB24ED07}" type="sibTrans" cxnId="{8A3D4B73-3658-4A4C-9DFE-F59E22A79482}">
      <dgm:prSet/>
      <dgm:spPr/>
      <dgm:t>
        <a:bodyPr/>
        <a:lstStyle/>
        <a:p>
          <a:endParaRPr lang="en-US"/>
        </a:p>
      </dgm:t>
    </dgm:pt>
    <dgm:pt modelId="{7B2FF309-5120-45E2-ACC8-F8FAA9DBDA55}">
      <dgm:prSet phldrT="[Text]"/>
      <dgm:spPr/>
      <dgm:t>
        <a:bodyPr/>
        <a:lstStyle/>
        <a:p>
          <a:r>
            <a:rPr lang="en-US" b="1" dirty="0"/>
            <a:t>Week 9</a:t>
          </a:r>
        </a:p>
      </dgm:t>
    </dgm:pt>
    <dgm:pt modelId="{2CF5AF8A-5687-489A-9838-EDDBB760D421}" type="parTrans" cxnId="{D35DB9DA-961B-46CD-BB14-44CD766D8CB7}">
      <dgm:prSet/>
      <dgm:spPr/>
      <dgm:t>
        <a:bodyPr/>
        <a:lstStyle/>
        <a:p>
          <a:endParaRPr lang="en-US"/>
        </a:p>
      </dgm:t>
    </dgm:pt>
    <dgm:pt modelId="{D5CAA101-B828-45D7-965B-F77CD6FBA109}" type="sibTrans" cxnId="{D35DB9DA-961B-46CD-BB14-44CD766D8CB7}">
      <dgm:prSet/>
      <dgm:spPr/>
      <dgm:t>
        <a:bodyPr/>
        <a:lstStyle/>
        <a:p>
          <a:endParaRPr lang="en-US"/>
        </a:p>
      </dgm:t>
    </dgm:pt>
    <dgm:pt modelId="{EE155DB2-6788-4019-961C-F8B89C275CE8}">
      <dgm:prSet phldrT="[Text]"/>
      <dgm:spPr/>
      <dgm:t>
        <a:bodyPr/>
        <a:lstStyle/>
        <a:p>
          <a:r>
            <a:rPr lang="en-US" b="0" i="0" u="none" dirty="0"/>
            <a:t>Trying some algorithms to see which model will suit it more.</a:t>
          </a:r>
        </a:p>
        <a:p>
          <a:r>
            <a:rPr lang="en-US" b="0" i="0" u="none" dirty="0"/>
            <a:t>Linear regression</a:t>
          </a:r>
        </a:p>
        <a:p>
          <a:r>
            <a:rPr lang="en-US" b="0" i="0" u="none" dirty="0"/>
            <a:t>Random forest</a:t>
          </a:r>
        </a:p>
        <a:p>
          <a:r>
            <a:rPr lang="en-US" b="0" i="0" u="none" dirty="0"/>
            <a:t>LSTM (ANN)</a:t>
          </a:r>
          <a:endParaRPr lang="en-US" dirty="0"/>
        </a:p>
      </dgm:t>
    </dgm:pt>
    <dgm:pt modelId="{8395B9D5-FF39-4045-8569-9C13F11FB1E5}" type="parTrans" cxnId="{E3D274C7-DB39-45B8-B18F-742495FE5026}">
      <dgm:prSet/>
      <dgm:spPr/>
      <dgm:t>
        <a:bodyPr/>
        <a:lstStyle/>
        <a:p>
          <a:endParaRPr lang="en-US"/>
        </a:p>
      </dgm:t>
    </dgm:pt>
    <dgm:pt modelId="{F94C628D-62C1-4AF5-B102-2A2AA7FD22DE}" type="sibTrans" cxnId="{E3D274C7-DB39-45B8-B18F-742495FE5026}">
      <dgm:prSet/>
      <dgm:spPr/>
      <dgm:t>
        <a:bodyPr/>
        <a:lstStyle/>
        <a:p>
          <a:endParaRPr lang="en-US"/>
        </a:p>
      </dgm:t>
    </dgm:pt>
    <dgm:pt modelId="{83D41F6F-79B5-4E03-ABAC-CCE2B90B6040}">
      <dgm:prSet phldrT="[Text]"/>
      <dgm:spPr/>
      <dgm:t>
        <a:bodyPr/>
        <a:lstStyle/>
        <a:p>
          <a:endParaRPr lang="en-US" dirty="0"/>
        </a:p>
      </dgm:t>
    </dgm:pt>
    <dgm:pt modelId="{059CFEE1-A8DF-4FE7-A4C7-EFABD0A03B41}" type="parTrans" cxnId="{E9FF6BE4-669E-448D-BAC7-0E76F537EC27}">
      <dgm:prSet/>
      <dgm:spPr/>
      <dgm:t>
        <a:bodyPr/>
        <a:lstStyle/>
        <a:p>
          <a:endParaRPr lang="en-US"/>
        </a:p>
      </dgm:t>
    </dgm:pt>
    <dgm:pt modelId="{B76C7BCA-9645-44A7-BB8E-1D6339090043}" type="sibTrans" cxnId="{E9FF6BE4-669E-448D-BAC7-0E76F537EC27}">
      <dgm:prSet/>
      <dgm:spPr/>
      <dgm:t>
        <a:bodyPr/>
        <a:lstStyle/>
        <a:p>
          <a:endParaRPr lang="en-US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/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/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/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5">
        <dgm:presLayoutVars>
          <dgm:chMax val="0"/>
          <dgm:chPref val="0"/>
        </dgm:presLayoutVars>
      </dgm:prSet>
      <dgm:spPr/>
    </dgm:pt>
    <dgm:pt modelId="{69ED255C-64AC-4764-BC2C-7679ECCC9FE9}" type="pres">
      <dgm:prSet presAssocID="{5EDA317F-AB2E-47DE-BA46-16FA60C3C56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F1B09A6-DA7E-41D1-B8A6-E3B6E775E5C1}" type="pres">
      <dgm:prSet presAssocID="{5EDA317F-AB2E-47DE-BA46-16FA60C3C561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9DACDC6-8676-47A4-A430-164754F46172}" type="pres">
      <dgm:prSet presAssocID="{5EDA317F-AB2E-47DE-BA46-16FA60C3C561}" presName="EmptyPlaceHolder" presStyleCnt="0"/>
      <dgm:spPr/>
    </dgm:pt>
    <dgm:pt modelId="{38A6C30B-D5BF-4A1A-A273-D265DC00F2EC}" type="pres">
      <dgm:prSet presAssocID="{A75B061E-69EA-487C-8330-1430DA0F139D}" presName="space" presStyleCnt="0"/>
      <dgm:spPr/>
    </dgm:pt>
    <dgm:pt modelId="{761684DA-3DB5-4618-9A30-6E2731CDFCA3}" type="pres">
      <dgm:prSet presAssocID="{7B2FF309-5120-45E2-ACC8-F8FAA9DBDA55}" presName="composite" presStyleCnt="0"/>
      <dgm:spPr/>
    </dgm:pt>
    <dgm:pt modelId="{E2C584B7-5B6E-4F6E-A7B8-E679FEF7BC4D}" type="pres">
      <dgm:prSet presAssocID="{7B2FF309-5120-45E2-ACC8-F8FAA9DBDA55}" presName="L" presStyleLbl="solidFgAcc1" presStyleIdx="4" presStyleCnt="5">
        <dgm:presLayoutVars>
          <dgm:chMax val="0"/>
          <dgm:chPref val="0"/>
        </dgm:presLayoutVars>
      </dgm:prSet>
      <dgm:spPr/>
    </dgm:pt>
    <dgm:pt modelId="{B89F8758-DA9D-4018-859A-710084D7ABF3}" type="pres">
      <dgm:prSet presAssocID="{7B2FF309-5120-45E2-ACC8-F8FAA9DBDA5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73D2BBA-574C-491E-A31C-8B6EA5CC871A}" type="pres">
      <dgm:prSet presAssocID="{7B2FF309-5120-45E2-ACC8-F8FAA9DBDA55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C9D8E0A-674F-4E74-BF10-5C0EF64E638E}" type="pres">
      <dgm:prSet presAssocID="{7B2FF309-5120-45E2-ACC8-F8FAA9DBDA55}" presName="EmptyPlaceHolder" presStyleCnt="0"/>
      <dgm:spPr/>
    </dgm:pt>
  </dgm:ptLst>
  <dgm:cxnLst>
    <dgm:cxn modelId="{8C676A08-A401-462B-89B7-BFC5B51C87E3}" type="presOf" srcId="{83D41F6F-79B5-4E03-ABAC-CCE2B90B6040}" destId="{B73D2BBA-574C-491E-A31C-8B6EA5CC871A}" srcOrd="0" destOrd="1" presId="urn:microsoft.com/office/officeart/2016/7/layout/AccentHomeChevronProcess"/>
    <dgm:cxn modelId="{A903DE1B-AC8A-4C77-850B-32A9F4D87BCB}" type="presOf" srcId="{5EDA317F-AB2E-47DE-BA46-16FA60C3C561}" destId="{69ED255C-64AC-4764-BC2C-7679ECCC9FE9}" srcOrd="0" destOrd="0" presId="urn:microsoft.com/office/officeart/2016/7/layout/AccentHomeChevronProcess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F5A7A062-FA53-4976-B49E-235CE658F38A}" type="presOf" srcId="{EE155DB2-6788-4019-961C-F8B89C275CE8}" destId="{B73D2BBA-574C-491E-A31C-8B6EA5CC871A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00A52954-B4C4-4ECD-B0D0-AE5EF5CDC4E1}" type="presOf" srcId="{7B2FF309-5120-45E2-ACC8-F8FAA9DBDA55}" destId="{B89F8758-DA9D-4018-859A-710084D7ABF3}" srcOrd="0" destOrd="0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D8B51958-63B3-49F6-A150-9B1A638B15CE}" type="presOf" srcId="{F757DBC8-3670-4122-937A-47DB91C0F3FE}" destId="{1F1B09A6-DA7E-41D1-B8A6-E3B6E775E5C1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D274C7-DB39-45B8-B18F-742495FE5026}" srcId="{7B2FF309-5120-45E2-ACC8-F8FAA9DBDA55}" destId="{EE155DB2-6788-4019-961C-F8B89C275CE8}" srcOrd="0" destOrd="0" parTransId="{8395B9D5-FF39-4045-8569-9C13F11FB1E5}" sibTransId="{F94C628D-62C1-4AF5-B102-2A2AA7FD22DE}"/>
    <dgm:cxn modelId="{D35DB9DA-961B-46CD-BB14-44CD766D8CB7}" srcId="{55C0B14E-AEA6-48D3-A387-ED4A3A3BF840}" destId="{7B2FF309-5120-45E2-ACC8-F8FAA9DBDA55}" srcOrd="4" destOrd="0" parTransId="{2CF5AF8A-5687-489A-9838-EDDBB760D421}" sibTransId="{D5CAA101-B828-45D7-965B-F77CD6FBA109}"/>
    <dgm:cxn modelId="{E9FF6BE4-669E-448D-BAC7-0E76F537EC27}" srcId="{7B2FF309-5120-45E2-ACC8-F8FAA9DBDA55}" destId="{83D41F6F-79B5-4E03-ABAC-CCE2B90B6040}" srcOrd="1" destOrd="0" parTransId="{059CFEE1-A8DF-4FE7-A4C7-EFABD0A03B41}" sibTransId="{B76C7BCA-9645-44A7-BB8E-1D6339090043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505D5263-214F-48F5-9678-AA87C7C04F54}" type="presParOf" srcId="{594BF422-752C-42F3-A230-3D0E6AE9A886}" destId="{0B65942F-B336-42B6-A72B-DA6B6B07B79B}" srcOrd="5" destOrd="0" presId="urn:microsoft.com/office/officeart/2016/7/layout/AccentHomeChevronProcess"/>
    <dgm:cxn modelId="{F0861DFD-F2E8-400C-9B5C-4AA4849B2BE4}" type="presParOf" srcId="{594BF422-752C-42F3-A230-3D0E6AE9A886}" destId="{1D5539F6-8B97-4801-8139-D49EE44FFF3E}" srcOrd="6" destOrd="0" presId="urn:microsoft.com/office/officeart/2016/7/layout/AccentHomeChevronProcess"/>
    <dgm:cxn modelId="{D22CB840-CF4F-404F-97C0-0629311A5E51}" type="presParOf" srcId="{1D5539F6-8B97-4801-8139-D49EE44FFF3E}" destId="{2377F551-4CF6-4656-B644-60A7FC1B0F64}" srcOrd="0" destOrd="0" presId="urn:microsoft.com/office/officeart/2016/7/layout/AccentHomeChevronProcess"/>
    <dgm:cxn modelId="{6FFE5C0B-250C-4EEB-9BDD-E47B6B414225}" type="presParOf" srcId="{1D5539F6-8B97-4801-8139-D49EE44FFF3E}" destId="{69ED255C-64AC-4764-BC2C-7679ECCC9FE9}" srcOrd="1" destOrd="0" presId="urn:microsoft.com/office/officeart/2016/7/layout/AccentHomeChevronProcess"/>
    <dgm:cxn modelId="{EB2B0AEE-0679-4C51-B5D9-13C0989C2DC6}" type="presParOf" srcId="{1D5539F6-8B97-4801-8139-D49EE44FFF3E}" destId="{1F1B09A6-DA7E-41D1-B8A6-E3B6E775E5C1}" srcOrd="2" destOrd="0" presId="urn:microsoft.com/office/officeart/2016/7/layout/AccentHomeChevronProcess"/>
    <dgm:cxn modelId="{21A6189F-60BA-4472-B858-99323388D0B0}" type="presParOf" srcId="{1D5539F6-8B97-4801-8139-D49EE44FFF3E}" destId="{89DACDC6-8676-47A4-A430-164754F46172}" srcOrd="3" destOrd="0" presId="urn:microsoft.com/office/officeart/2016/7/layout/AccentHomeChevronProcess"/>
    <dgm:cxn modelId="{7D7FFE7B-0A37-4D36-9728-C99051BA3C40}" type="presParOf" srcId="{594BF422-752C-42F3-A230-3D0E6AE9A886}" destId="{38A6C30B-D5BF-4A1A-A273-D265DC00F2EC}" srcOrd="7" destOrd="0" presId="urn:microsoft.com/office/officeart/2016/7/layout/AccentHomeChevronProcess"/>
    <dgm:cxn modelId="{626D4800-17BB-462C-BE7D-935B963B6EC7}" type="presParOf" srcId="{594BF422-752C-42F3-A230-3D0E6AE9A886}" destId="{761684DA-3DB5-4618-9A30-6E2731CDFCA3}" srcOrd="8" destOrd="0" presId="urn:microsoft.com/office/officeart/2016/7/layout/AccentHomeChevronProcess"/>
    <dgm:cxn modelId="{2B2ED8B7-5577-4410-8D8A-61A1D71B9F15}" type="presParOf" srcId="{761684DA-3DB5-4618-9A30-6E2731CDFCA3}" destId="{E2C584B7-5B6E-4F6E-A7B8-E679FEF7BC4D}" srcOrd="0" destOrd="0" presId="urn:microsoft.com/office/officeart/2016/7/layout/AccentHomeChevronProcess"/>
    <dgm:cxn modelId="{CFB7BBCC-4189-422A-9163-265E17C16D21}" type="presParOf" srcId="{761684DA-3DB5-4618-9A30-6E2731CDFCA3}" destId="{B89F8758-DA9D-4018-859A-710084D7ABF3}" srcOrd="1" destOrd="0" presId="urn:microsoft.com/office/officeart/2016/7/layout/AccentHomeChevronProcess"/>
    <dgm:cxn modelId="{72C8C8DD-71B0-4E2B-BE4F-7AF4AF3DD218}" type="presParOf" srcId="{761684DA-3DB5-4618-9A30-6E2731CDFCA3}" destId="{B73D2BBA-574C-491E-A31C-8B6EA5CC871A}" srcOrd="2" destOrd="0" presId="urn:microsoft.com/office/officeart/2016/7/layout/AccentHomeChevronProcess"/>
    <dgm:cxn modelId="{34912DD7-C0FC-4C18-ABAB-DA8DF69C4254}" type="presParOf" srcId="{761684DA-3DB5-4618-9A30-6E2731CDFCA3}" destId="{DC9D8E0A-674F-4E74-BF10-5C0EF64E638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CEAFD5-63CF-4AFC-B46F-BE086C5D447C}">
      <dgm:prSet phldrT="[Text]"/>
      <dgm:spPr/>
      <dgm:t>
        <a:bodyPr/>
        <a:lstStyle/>
        <a:p>
          <a:r>
            <a:rPr lang="en-US" b="1" dirty="0"/>
            <a:t>Week 10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349299C9-846E-4827-813A-349CCCE20782}">
      <dgm:prSet phldrT="[Text]"/>
      <dgm:spPr/>
      <dgm:t>
        <a:bodyPr/>
        <a:lstStyle/>
        <a:p>
          <a:r>
            <a:rPr lang="en-US" b="0" i="0" u="none" dirty="0"/>
            <a:t>Trying some algorithms to see which model will suit it more.</a:t>
          </a:r>
        </a:p>
        <a:p>
          <a:r>
            <a:rPr lang="en-US" b="0" i="0" u="none" dirty="0"/>
            <a:t>Linear regression</a:t>
          </a:r>
          <a:endParaRPr lang="en-US" dirty="0"/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D07AD3FD-84FF-467E-9693-752776549C61}">
      <dgm:prSet phldrT="[Text]"/>
      <dgm:spPr/>
      <dgm:t>
        <a:bodyPr/>
        <a:lstStyle/>
        <a:p>
          <a:r>
            <a:rPr lang="en-US" b="1" dirty="0"/>
            <a:t>Week 11</a:t>
          </a:r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/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/>
        </a:p>
      </dgm:t>
    </dgm:pt>
    <dgm:pt modelId="{5D70EFF5-8B31-4A1F-AE44-51E4CF0013EB}">
      <dgm:prSet phldrT="[Text]"/>
      <dgm:spPr/>
      <dgm:t>
        <a:bodyPr/>
        <a:lstStyle/>
        <a:p>
          <a:r>
            <a:rPr lang="en-US" b="0" i="0" u="none" dirty="0"/>
            <a:t>Fitting the train part from the data.</a:t>
          </a:r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/>
        </a:p>
      </dgm:t>
    </dgm:pt>
    <dgm:pt modelId="{D71FC021-6A65-44D1-95B9-0E6C89079866}">
      <dgm:prSet phldrT="[Text]"/>
      <dgm:spPr/>
      <dgm:t>
        <a:bodyPr/>
        <a:lstStyle/>
        <a:p>
          <a:r>
            <a:rPr lang="en-US" b="1" dirty="0"/>
            <a:t>Week 12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/>
        </a:p>
      </dgm:t>
    </dgm:pt>
    <dgm:pt modelId="{4A6BB192-9983-4F48-BBC5-6E384EED7EC5}">
      <dgm:prSet phldrT="[Text]"/>
      <dgm:spPr/>
      <dgm:t>
        <a:bodyPr/>
        <a:lstStyle/>
        <a:p>
          <a:r>
            <a:rPr lang="en-US" b="0" i="0" u="none" dirty="0"/>
            <a:t>Fitting the train part from the data.</a:t>
          </a:r>
        </a:p>
        <a:p>
          <a:endParaRPr lang="en-US" dirty="0"/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/>
        </a:p>
      </dgm:t>
    </dgm:pt>
    <dgm:pt modelId="{5EDA317F-AB2E-47DE-BA46-16FA60C3C561}">
      <dgm:prSet phldrT="[Text]"/>
      <dgm:spPr/>
      <dgm:t>
        <a:bodyPr/>
        <a:lstStyle/>
        <a:p>
          <a:r>
            <a:rPr lang="en-US" b="1" dirty="0"/>
            <a:t>Week 13</a:t>
          </a:r>
        </a:p>
      </dgm:t>
    </dgm:pt>
    <dgm:pt modelId="{775EBB35-E8CF-4A14-B0A8-45A53D65E711}" type="parTrans" cxnId="{7B8F902E-4BA3-41AA-9991-54805A6B93DE}">
      <dgm:prSet/>
      <dgm:spPr/>
      <dgm:t>
        <a:bodyPr/>
        <a:lstStyle/>
        <a:p>
          <a:endParaRPr lang="en-US"/>
        </a:p>
      </dgm:t>
    </dgm:pt>
    <dgm:pt modelId="{A75B061E-69EA-487C-8330-1430DA0F139D}" type="sibTrans" cxnId="{7B8F902E-4BA3-41AA-9991-54805A6B93DE}">
      <dgm:prSet/>
      <dgm:spPr/>
      <dgm:t>
        <a:bodyPr/>
        <a:lstStyle/>
        <a:p>
          <a:endParaRPr lang="en-US"/>
        </a:p>
      </dgm:t>
    </dgm:pt>
    <dgm:pt modelId="{F757DBC8-3670-4122-937A-47DB91C0F3FE}">
      <dgm:prSet phldrT="[Text]"/>
      <dgm:spPr/>
      <dgm:t>
        <a:bodyPr/>
        <a:lstStyle/>
        <a:p>
          <a:r>
            <a:rPr lang="en-US" b="0" i="0" u="none" dirty="0"/>
            <a:t>Predict the x test part.</a:t>
          </a:r>
          <a:endParaRPr lang="en-US" dirty="0"/>
        </a:p>
      </dgm:t>
    </dgm:pt>
    <dgm:pt modelId="{8F483F27-8D97-48E5-9210-1B448F1CE277}" type="parTrans" cxnId="{8A3D4B73-3658-4A4C-9DFE-F59E22A79482}">
      <dgm:prSet/>
      <dgm:spPr/>
      <dgm:t>
        <a:bodyPr/>
        <a:lstStyle/>
        <a:p>
          <a:endParaRPr lang="en-US"/>
        </a:p>
      </dgm:t>
    </dgm:pt>
    <dgm:pt modelId="{A46A41DD-2CA4-4800-8F85-546ABB24ED07}" type="sibTrans" cxnId="{8A3D4B73-3658-4A4C-9DFE-F59E22A79482}">
      <dgm:prSet/>
      <dgm:spPr/>
      <dgm:t>
        <a:bodyPr/>
        <a:lstStyle/>
        <a:p>
          <a:endParaRPr lang="en-US"/>
        </a:p>
      </dgm:t>
    </dgm:pt>
    <dgm:pt modelId="{7B2FF309-5120-45E2-ACC8-F8FAA9DBDA55}">
      <dgm:prSet phldrT="[Text]"/>
      <dgm:spPr/>
      <dgm:t>
        <a:bodyPr/>
        <a:lstStyle/>
        <a:p>
          <a:r>
            <a:rPr lang="en-US" b="1" dirty="0"/>
            <a:t>Week 14</a:t>
          </a:r>
        </a:p>
      </dgm:t>
    </dgm:pt>
    <dgm:pt modelId="{2CF5AF8A-5687-489A-9838-EDDBB760D421}" type="parTrans" cxnId="{D35DB9DA-961B-46CD-BB14-44CD766D8CB7}">
      <dgm:prSet/>
      <dgm:spPr/>
      <dgm:t>
        <a:bodyPr/>
        <a:lstStyle/>
        <a:p>
          <a:endParaRPr lang="en-US"/>
        </a:p>
      </dgm:t>
    </dgm:pt>
    <dgm:pt modelId="{D5CAA101-B828-45D7-965B-F77CD6FBA109}" type="sibTrans" cxnId="{D35DB9DA-961B-46CD-BB14-44CD766D8CB7}">
      <dgm:prSet/>
      <dgm:spPr/>
      <dgm:t>
        <a:bodyPr/>
        <a:lstStyle/>
        <a:p>
          <a:endParaRPr lang="en-US"/>
        </a:p>
      </dgm:t>
    </dgm:pt>
    <dgm:pt modelId="{EE155DB2-6788-4019-961C-F8B89C275CE8}">
      <dgm:prSet phldrT="[Text]"/>
      <dgm:spPr/>
      <dgm:t>
        <a:bodyPr/>
        <a:lstStyle/>
        <a:p>
          <a:r>
            <a:rPr lang="en-US" b="0" i="0" u="none" dirty="0"/>
            <a:t>To present the predictions like matplotlib plots.</a:t>
          </a:r>
          <a:endParaRPr lang="en-US" dirty="0"/>
        </a:p>
      </dgm:t>
    </dgm:pt>
    <dgm:pt modelId="{8395B9D5-FF39-4045-8569-9C13F11FB1E5}" type="parTrans" cxnId="{E3D274C7-DB39-45B8-B18F-742495FE5026}">
      <dgm:prSet/>
      <dgm:spPr/>
      <dgm:t>
        <a:bodyPr/>
        <a:lstStyle/>
        <a:p>
          <a:endParaRPr lang="en-US"/>
        </a:p>
      </dgm:t>
    </dgm:pt>
    <dgm:pt modelId="{F94C628D-62C1-4AF5-B102-2A2AA7FD22DE}" type="sibTrans" cxnId="{E3D274C7-DB39-45B8-B18F-742495FE5026}">
      <dgm:prSet/>
      <dgm:spPr/>
      <dgm:t>
        <a:bodyPr/>
        <a:lstStyle/>
        <a:p>
          <a:endParaRPr lang="en-US"/>
        </a:p>
      </dgm:t>
    </dgm:pt>
    <dgm:pt modelId="{83D41F6F-79B5-4E03-ABAC-CCE2B90B6040}">
      <dgm:prSet phldrT="[Text]"/>
      <dgm:spPr/>
      <dgm:t>
        <a:bodyPr/>
        <a:lstStyle/>
        <a:p>
          <a:endParaRPr lang="en-US" dirty="0"/>
        </a:p>
      </dgm:t>
    </dgm:pt>
    <dgm:pt modelId="{059CFEE1-A8DF-4FE7-A4C7-EFABD0A03B41}" type="parTrans" cxnId="{E9FF6BE4-669E-448D-BAC7-0E76F537EC27}">
      <dgm:prSet/>
      <dgm:spPr/>
      <dgm:t>
        <a:bodyPr/>
        <a:lstStyle/>
        <a:p>
          <a:endParaRPr lang="en-US"/>
        </a:p>
      </dgm:t>
    </dgm:pt>
    <dgm:pt modelId="{B76C7BCA-9645-44A7-BB8E-1D6339090043}" type="sibTrans" cxnId="{E9FF6BE4-669E-448D-BAC7-0E76F537EC27}">
      <dgm:prSet/>
      <dgm:spPr/>
      <dgm:t>
        <a:bodyPr/>
        <a:lstStyle/>
        <a:p>
          <a:endParaRPr lang="en-US"/>
        </a:p>
      </dgm:t>
    </dgm:pt>
    <dgm:pt modelId="{24883962-27CC-43DE-882E-58A3EB52E52D}">
      <dgm:prSet/>
      <dgm:spPr/>
      <dgm:t>
        <a:bodyPr/>
        <a:lstStyle/>
        <a:p>
          <a:endParaRPr lang="en-US" dirty="0"/>
        </a:p>
      </dgm:t>
    </dgm:pt>
    <dgm:pt modelId="{BA344778-0C64-46C7-A0A4-AB0D6E792D3B}" type="parTrans" cxnId="{B21E5A4B-00F0-4525-B5DB-599959BB72A9}">
      <dgm:prSet/>
      <dgm:spPr/>
      <dgm:t>
        <a:bodyPr/>
        <a:lstStyle/>
        <a:p>
          <a:endParaRPr lang="en-US"/>
        </a:p>
      </dgm:t>
    </dgm:pt>
    <dgm:pt modelId="{9EA01A8A-1099-4110-BEC2-31F181B67C75}" type="sibTrans" cxnId="{B21E5A4B-00F0-4525-B5DB-599959BB72A9}">
      <dgm:prSet/>
      <dgm:spPr/>
      <dgm:t>
        <a:bodyPr/>
        <a:lstStyle/>
        <a:p>
          <a:endParaRPr lang="en-US"/>
        </a:p>
      </dgm:t>
    </dgm:pt>
    <dgm:pt modelId="{8FBC266E-EB87-4FD4-A580-C56951FE65FF}">
      <dgm:prSet/>
      <dgm:spPr/>
      <dgm:t>
        <a:bodyPr/>
        <a:lstStyle/>
        <a:p>
          <a:r>
            <a:rPr lang="en-US" b="0" i="0" u="none"/>
            <a:t>Random forest</a:t>
          </a:r>
          <a:endParaRPr lang="en-US" b="0" i="0" u="none" dirty="0"/>
        </a:p>
      </dgm:t>
    </dgm:pt>
    <dgm:pt modelId="{11E435AB-002E-4DEE-BADC-C351EA86D2BE}" type="parTrans" cxnId="{CEB0016A-F400-474A-A0DB-BCD55B028488}">
      <dgm:prSet/>
      <dgm:spPr/>
      <dgm:t>
        <a:bodyPr/>
        <a:lstStyle/>
        <a:p>
          <a:endParaRPr lang="en-US"/>
        </a:p>
      </dgm:t>
    </dgm:pt>
    <dgm:pt modelId="{2DC516BB-72D3-409D-802F-9D8A5D08C7FD}" type="sibTrans" cxnId="{CEB0016A-F400-474A-A0DB-BCD55B028488}">
      <dgm:prSet/>
      <dgm:spPr/>
      <dgm:t>
        <a:bodyPr/>
        <a:lstStyle/>
        <a:p>
          <a:endParaRPr lang="en-US"/>
        </a:p>
      </dgm:t>
    </dgm:pt>
    <dgm:pt modelId="{380FD29D-19B8-4F0B-86C5-93739A90BAC3}">
      <dgm:prSet/>
      <dgm:spPr/>
      <dgm:t>
        <a:bodyPr/>
        <a:lstStyle/>
        <a:p>
          <a:r>
            <a:rPr lang="en-US" b="0" i="0" u="none" dirty="0"/>
            <a:t>LSTM (ANN)</a:t>
          </a:r>
          <a:endParaRPr lang="en-US" dirty="0"/>
        </a:p>
      </dgm:t>
    </dgm:pt>
    <dgm:pt modelId="{5DDD0719-8A71-4974-B5A5-599DEF1B5AA3}" type="parTrans" cxnId="{DD440A84-7F69-4780-972B-DF39FF9273AD}">
      <dgm:prSet/>
      <dgm:spPr/>
      <dgm:t>
        <a:bodyPr/>
        <a:lstStyle/>
        <a:p>
          <a:endParaRPr lang="en-US"/>
        </a:p>
      </dgm:t>
    </dgm:pt>
    <dgm:pt modelId="{8D89B2BE-44FB-42EC-8F41-6A4B191D10BC}" type="sibTrans" cxnId="{DD440A84-7F69-4780-972B-DF39FF9273AD}">
      <dgm:prSet/>
      <dgm:spPr/>
      <dgm:t>
        <a:bodyPr/>
        <a:lstStyle/>
        <a:p>
          <a:endParaRPr lang="en-US"/>
        </a:p>
      </dgm:t>
    </dgm:pt>
    <dgm:pt modelId="{94A5186B-5C09-475E-8964-2C730A9CAB4F}">
      <dgm:prSet/>
      <dgm:spPr/>
      <dgm:t>
        <a:bodyPr/>
        <a:lstStyle/>
        <a:p>
          <a:r>
            <a:rPr lang="en-US" b="0" i="0" u="none" dirty="0"/>
            <a:t>Accuracy, MAPE , RMSE.</a:t>
          </a:r>
        </a:p>
      </dgm:t>
    </dgm:pt>
    <dgm:pt modelId="{4743151F-29E5-4824-81B3-D527A144B716}" type="parTrans" cxnId="{9EB0108B-E91E-4A1F-8049-1CB0AA5C5B21}">
      <dgm:prSet/>
      <dgm:spPr/>
      <dgm:t>
        <a:bodyPr/>
        <a:lstStyle/>
        <a:p>
          <a:endParaRPr lang="en-US"/>
        </a:p>
      </dgm:t>
    </dgm:pt>
    <dgm:pt modelId="{4958F675-4652-4945-B502-3ECA357227F1}" type="sibTrans" cxnId="{9EB0108B-E91E-4A1F-8049-1CB0AA5C5B21}">
      <dgm:prSet/>
      <dgm:spPr/>
      <dgm:t>
        <a:bodyPr/>
        <a:lstStyle/>
        <a:p>
          <a:endParaRPr lang="en-US"/>
        </a:p>
      </dgm:t>
    </dgm:pt>
    <dgm:pt modelId="{F7786111-EB25-4F84-A808-27948DF22C8E}">
      <dgm:prSet/>
      <dgm:spPr/>
      <dgm:t>
        <a:bodyPr/>
        <a:lstStyle/>
        <a:p>
          <a:endParaRPr lang="en-US" b="0" i="0" u="none" dirty="0"/>
        </a:p>
      </dgm:t>
    </dgm:pt>
    <dgm:pt modelId="{B09D06AD-3FE8-4BF9-8852-1EBC504AA1EF}" type="parTrans" cxnId="{0B09D620-E6E8-444D-8192-CE7E2417CDBB}">
      <dgm:prSet/>
      <dgm:spPr/>
      <dgm:t>
        <a:bodyPr/>
        <a:lstStyle/>
        <a:p>
          <a:endParaRPr lang="en-US"/>
        </a:p>
      </dgm:t>
    </dgm:pt>
    <dgm:pt modelId="{2A481B2F-80A3-4A09-B8A5-0E17514A79D3}" type="sibTrans" cxnId="{0B09D620-E6E8-444D-8192-CE7E2417CDBB}">
      <dgm:prSet/>
      <dgm:spPr/>
      <dgm:t>
        <a:bodyPr/>
        <a:lstStyle/>
        <a:p>
          <a:endParaRPr lang="en-US"/>
        </a:p>
      </dgm:t>
    </dgm:pt>
    <dgm:pt modelId="{D2159642-90D6-4588-8296-5BADAE7C05FF}">
      <dgm:prSet/>
      <dgm:spPr/>
      <dgm:t>
        <a:bodyPr/>
        <a:lstStyle/>
        <a:p>
          <a:endParaRPr lang="en-US" dirty="0"/>
        </a:p>
      </dgm:t>
    </dgm:pt>
    <dgm:pt modelId="{BDD5EC7A-785A-407D-B9A4-4DD435ABB7ED}" type="parTrans" cxnId="{0067CD28-99E8-4D09-B141-0D42EC83124B}">
      <dgm:prSet/>
      <dgm:spPr/>
      <dgm:t>
        <a:bodyPr/>
        <a:lstStyle/>
        <a:p>
          <a:endParaRPr lang="en-US"/>
        </a:p>
      </dgm:t>
    </dgm:pt>
    <dgm:pt modelId="{5237DBE1-E972-46AC-AD41-393BB3903D18}" type="sibTrans" cxnId="{0067CD28-99E8-4D09-B141-0D42EC83124B}">
      <dgm:prSet/>
      <dgm:spPr/>
      <dgm:t>
        <a:bodyPr/>
        <a:lstStyle/>
        <a:p>
          <a:endParaRPr lang="en-US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/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/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/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5">
        <dgm:presLayoutVars>
          <dgm:chMax val="0"/>
          <dgm:chPref val="0"/>
        </dgm:presLayoutVars>
      </dgm:prSet>
      <dgm:spPr/>
    </dgm:pt>
    <dgm:pt modelId="{69ED255C-64AC-4764-BC2C-7679ECCC9FE9}" type="pres">
      <dgm:prSet presAssocID="{5EDA317F-AB2E-47DE-BA46-16FA60C3C56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F1B09A6-DA7E-41D1-B8A6-E3B6E775E5C1}" type="pres">
      <dgm:prSet presAssocID="{5EDA317F-AB2E-47DE-BA46-16FA60C3C561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9DACDC6-8676-47A4-A430-164754F46172}" type="pres">
      <dgm:prSet presAssocID="{5EDA317F-AB2E-47DE-BA46-16FA60C3C561}" presName="EmptyPlaceHolder" presStyleCnt="0"/>
      <dgm:spPr/>
    </dgm:pt>
    <dgm:pt modelId="{38A6C30B-D5BF-4A1A-A273-D265DC00F2EC}" type="pres">
      <dgm:prSet presAssocID="{A75B061E-69EA-487C-8330-1430DA0F139D}" presName="space" presStyleCnt="0"/>
      <dgm:spPr/>
    </dgm:pt>
    <dgm:pt modelId="{761684DA-3DB5-4618-9A30-6E2731CDFCA3}" type="pres">
      <dgm:prSet presAssocID="{7B2FF309-5120-45E2-ACC8-F8FAA9DBDA55}" presName="composite" presStyleCnt="0"/>
      <dgm:spPr/>
    </dgm:pt>
    <dgm:pt modelId="{E2C584B7-5B6E-4F6E-A7B8-E679FEF7BC4D}" type="pres">
      <dgm:prSet presAssocID="{7B2FF309-5120-45E2-ACC8-F8FAA9DBDA55}" presName="L" presStyleLbl="solidFgAcc1" presStyleIdx="4" presStyleCnt="5">
        <dgm:presLayoutVars>
          <dgm:chMax val="0"/>
          <dgm:chPref val="0"/>
        </dgm:presLayoutVars>
      </dgm:prSet>
      <dgm:spPr/>
    </dgm:pt>
    <dgm:pt modelId="{B89F8758-DA9D-4018-859A-710084D7ABF3}" type="pres">
      <dgm:prSet presAssocID="{7B2FF309-5120-45E2-ACC8-F8FAA9DBDA5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73D2BBA-574C-491E-A31C-8B6EA5CC871A}" type="pres">
      <dgm:prSet presAssocID="{7B2FF309-5120-45E2-ACC8-F8FAA9DBDA55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C9D8E0A-674F-4E74-BF10-5C0EF64E638E}" type="pres">
      <dgm:prSet presAssocID="{7B2FF309-5120-45E2-ACC8-F8FAA9DBDA55}" presName="EmptyPlaceHolder" presStyleCnt="0"/>
      <dgm:spPr/>
    </dgm:pt>
  </dgm:ptLst>
  <dgm:cxnLst>
    <dgm:cxn modelId="{8C676A08-A401-462B-89B7-BFC5B51C87E3}" type="presOf" srcId="{83D41F6F-79B5-4E03-ABAC-CCE2B90B6040}" destId="{B73D2BBA-574C-491E-A31C-8B6EA5CC871A}" srcOrd="0" destOrd="1" presId="urn:microsoft.com/office/officeart/2016/7/layout/AccentHomeChevronProcess"/>
    <dgm:cxn modelId="{A903DE1B-AC8A-4C77-850B-32A9F4D87BCB}" type="presOf" srcId="{5EDA317F-AB2E-47DE-BA46-16FA60C3C561}" destId="{69ED255C-64AC-4764-BC2C-7679ECCC9FE9}" srcOrd="0" destOrd="0" presId="urn:microsoft.com/office/officeart/2016/7/layout/AccentHomeChevronProcess"/>
    <dgm:cxn modelId="{0B09D620-E6E8-444D-8192-CE7E2417CDBB}" srcId="{5EDA317F-AB2E-47DE-BA46-16FA60C3C561}" destId="{F7786111-EB25-4F84-A808-27948DF22C8E}" srcOrd="2" destOrd="0" parTransId="{B09D06AD-3FE8-4BF9-8852-1EBC504AA1EF}" sibTransId="{2A481B2F-80A3-4A09-B8A5-0E17514A79D3}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0067CD28-99E8-4D09-B141-0D42EC83124B}" srcId="{5EDA317F-AB2E-47DE-BA46-16FA60C3C561}" destId="{D2159642-90D6-4588-8296-5BADAE7C05FF}" srcOrd="3" destOrd="0" parTransId="{BDD5EC7A-785A-407D-B9A4-4DD435ABB7ED}" sibTransId="{5237DBE1-E972-46AC-AD41-393BB3903D18}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AB92CC2E-7163-45DF-8FF9-851A5CF9EF87}" type="presOf" srcId="{380FD29D-19B8-4F0B-86C5-93739A90BAC3}" destId="{810D7AA7-A541-4507-BE7F-36CCF210089F}" srcOrd="0" destOrd="2" presId="urn:microsoft.com/office/officeart/2016/7/layout/AccentHomeChevronProcess"/>
    <dgm:cxn modelId="{128EBB31-21DA-4FA5-9DFF-0DD100C11E25}" type="presOf" srcId="{D2159642-90D6-4588-8296-5BADAE7C05FF}" destId="{1F1B09A6-DA7E-41D1-B8A6-E3B6E775E5C1}" srcOrd="0" destOrd="3" presId="urn:microsoft.com/office/officeart/2016/7/layout/AccentHomeChevronProcess"/>
    <dgm:cxn modelId="{9CEB8436-4317-42CE-8FA8-9F12F0DF6250}" type="presOf" srcId="{8FBC266E-EB87-4FD4-A580-C56951FE65FF}" destId="{810D7AA7-A541-4507-BE7F-36CCF210089F}" srcOrd="0" destOrd="1" presId="urn:microsoft.com/office/officeart/2016/7/layout/AccentHomeChevronProcess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F5A7A062-FA53-4976-B49E-235CE658F38A}" type="presOf" srcId="{EE155DB2-6788-4019-961C-F8B89C275CE8}" destId="{B73D2BBA-574C-491E-A31C-8B6EA5CC871A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CEB0016A-F400-474A-A0DB-BCD55B028488}" srcId="{AACEAFD5-63CF-4AFC-B46F-BE086C5D447C}" destId="{8FBC266E-EB87-4FD4-A580-C56951FE65FF}" srcOrd="1" destOrd="0" parTransId="{11E435AB-002E-4DEE-BADC-C351EA86D2BE}" sibTransId="{2DC516BB-72D3-409D-802F-9D8A5D08C7FD}"/>
    <dgm:cxn modelId="{B21E5A4B-00F0-4525-B5DB-599959BB72A9}" srcId="{AACEAFD5-63CF-4AFC-B46F-BE086C5D447C}" destId="{24883962-27CC-43DE-882E-58A3EB52E52D}" srcOrd="3" destOrd="0" parTransId="{BA344778-0C64-46C7-A0A4-AB0D6E792D3B}" sibTransId="{9EA01A8A-1099-4110-BEC2-31F181B67C75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00A52954-B4C4-4ECD-B0D0-AE5EF5CDC4E1}" type="presOf" srcId="{7B2FF309-5120-45E2-ACC8-F8FAA9DBDA55}" destId="{B89F8758-DA9D-4018-859A-710084D7ABF3}" srcOrd="0" destOrd="0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D8B51958-63B3-49F6-A150-9B1A638B15CE}" type="presOf" srcId="{F757DBC8-3670-4122-937A-47DB91C0F3FE}" destId="{1F1B09A6-DA7E-41D1-B8A6-E3B6E775E5C1}" srcOrd="0" destOrd="0" presId="urn:microsoft.com/office/officeart/2016/7/layout/AccentHomeChevronProcess"/>
    <dgm:cxn modelId="{EBD3727A-D8F9-479D-9E68-37110B25C5E6}" type="presOf" srcId="{94A5186B-5C09-475E-8964-2C730A9CAB4F}" destId="{1F1B09A6-DA7E-41D1-B8A6-E3B6E775E5C1}" srcOrd="0" destOrd="1" presId="urn:microsoft.com/office/officeart/2016/7/layout/AccentHomeChevronProcess"/>
    <dgm:cxn modelId="{DD440A84-7F69-4780-972B-DF39FF9273AD}" srcId="{AACEAFD5-63CF-4AFC-B46F-BE086C5D447C}" destId="{380FD29D-19B8-4F0B-86C5-93739A90BAC3}" srcOrd="2" destOrd="0" parTransId="{5DDD0719-8A71-4974-B5A5-599DEF1B5AA3}" sibTransId="{8D89B2BE-44FB-42EC-8F41-6A4B191D10BC}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9EB0108B-E91E-4A1F-8049-1CB0AA5C5B21}" srcId="{5EDA317F-AB2E-47DE-BA46-16FA60C3C561}" destId="{94A5186B-5C09-475E-8964-2C730A9CAB4F}" srcOrd="1" destOrd="0" parTransId="{4743151F-29E5-4824-81B3-D527A144B716}" sibTransId="{4958F675-4652-4945-B502-3ECA357227F1}"/>
    <dgm:cxn modelId="{7DEC688B-D628-492B-A847-02FA20A15CA1}" type="presOf" srcId="{F7786111-EB25-4F84-A808-27948DF22C8E}" destId="{1F1B09A6-DA7E-41D1-B8A6-E3B6E775E5C1}" srcOrd="0" destOrd="2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D274C7-DB39-45B8-B18F-742495FE5026}" srcId="{7B2FF309-5120-45E2-ACC8-F8FAA9DBDA55}" destId="{EE155DB2-6788-4019-961C-F8B89C275CE8}" srcOrd="0" destOrd="0" parTransId="{8395B9D5-FF39-4045-8569-9C13F11FB1E5}" sibTransId="{F94C628D-62C1-4AF5-B102-2A2AA7FD22DE}"/>
    <dgm:cxn modelId="{0E0F43CA-BC2B-4AF2-B27C-01106442E550}" type="presOf" srcId="{24883962-27CC-43DE-882E-58A3EB52E52D}" destId="{810D7AA7-A541-4507-BE7F-36CCF210089F}" srcOrd="0" destOrd="3" presId="urn:microsoft.com/office/officeart/2016/7/layout/AccentHomeChevronProcess"/>
    <dgm:cxn modelId="{D35DB9DA-961B-46CD-BB14-44CD766D8CB7}" srcId="{55C0B14E-AEA6-48D3-A387-ED4A3A3BF840}" destId="{7B2FF309-5120-45E2-ACC8-F8FAA9DBDA55}" srcOrd="4" destOrd="0" parTransId="{2CF5AF8A-5687-489A-9838-EDDBB760D421}" sibTransId="{D5CAA101-B828-45D7-965B-F77CD6FBA109}"/>
    <dgm:cxn modelId="{E9FF6BE4-669E-448D-BAC7-0E76F537EC27}" srcId="{7B2FF309-5120-45E2-ACC8-F8FAA9DBDA55}" destId="{83D41F6F-79B5-4E03-ABAC-CCE2B90B6040}" srcOrd="1" destOrd="0" parTransId="{059CFEE1-A8DF-4FE7-A4C7-EFABD0A03B41}" sibTransId="{B76C7BCA-9645-44A7-BB8E-1D6339090043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505D5263-214F-48F5-9678-AA87C7C04F54}" type="presParOf" srcId="{594BF422-752C-42F3-A230-3D0E6AE9A886}" destId="{0B65942F-B336-42B6-A72B-DA6B6B07B79B}" srcOrd="5" destOrd="0" presId="urn:microsoft.com/office/officeart/2016/7/layout/AccentHomeChevronProcess"/>
    <dgm:cxn modelId="{F0861DFD-F2E8-400C-9B5C-4AA4849B2BE4}" type="presParOf" srcId="{594BF422-752C-42F3-A230-3D0E6AE9A886}" destId="{1D5539F6-8B97-4801-8139-D49EE44FFF3E}" srcOrd="6" destOrd="0" presId="urn:microsoft.com/office/officeart/2016/7/layout/AccentHomeChevronProcess"/>
    <dgm:cxn modelId="{D22CB840-CF4F-404F-97C0-0629311A5E51}" type="presParOf" srcId="{1D5539F6-8B97-4801-8139-D49EE44FFF3E}" destId="{2377F551-4CF6-4656-B644-60A7FC1B0F64}" srcOrd="0" destOrd="0" presId="urn:microsoft.com/office/officeart/2016/7/layout/AccentHomeChevronProcess"/>
    <dgm:cxn modelId="{6FFE5C0B-250C-4EEB-9BDD-E47B6B414225}" type="presParOf" srcId="{1D5539F6-8B97-4801-8139-D49EE44FFF3E}" destId="{69ED255C-64AC-4764-BC2C-7679ECCC9FE9}" srcOrd="1" destOrd="0" presId="urn:microsoft.com/office/officeart/2016/7/layout/AccentHomeChevronProcess"/>
    <dgm:cxn modelId="{EB2B0AEE-0679-4C51-B5D9-13C0989C2DC6}" type="presParOf" srcId="{1D5539F6-8B97-4801-8139-D49EE44FFF3E}" destId="{1F1B09A6-DA7E-41D1-B8A6-E3B6E775E5C1}" srcOrd="2" destOrd="0" presId="urn:microsoft.com/office/officeart/2016/7/layout/AccentHomeChevronProcess"/>
    <dgm:cxn modelId="{21A6189F-60BA-4472-B858-99323388D0B0}" type="presParOf" srcId="{1D5539F6-8B97-4801-8139-D49EE44FFF3E}" destId="{89DACDC6-8676-47A4-A430-164754F46172}" srcOrd="3" destOrd="0" presId="urn:microsoft.com/office/officeart/2016/7/layout/AccentHomeChevronProcess"/>
    <dgm:cxn modelId="{7D7FFE7B-0A37-4D36-9728-C99051BA3C40}" type="presParOf" srcId="{594BF422-752C-42F3-A230-3D0E6AE9A886}" destId="{38A6C30B-D5BF-4A1A-A273-D265DC00F2EC}" srcOrd="7" destOrd="0" presId="urn:microsoft.com/office/officeart/2016/7/layout/AccentHomeChevronProcess"/>
    <dgm:cxn modelId="{626D4800-17BB-462C-BE7D-935B963B6EC7}" type="presParOf" srcId="{594BF422-752C-42F3-A230-3D0E6AE9A886}" destId="{761684DA-3DB5-4618-9A30-6E2731CDFCA3}" srcOrd="8" destOrd="0" presId="urn:microsoft.com/office/officeart/2016/7/layout/AccentHomeChevronProcess"/>
    <dgm:cxn modelId="{2B2ED8B7-5577-4410-8D8A-61A1D71B9F15}" type="presParOf" srcId="{761684DA-3DB5-4618-9A30-6E2731CDFCA3}" destId="{E2C584B7-5B6E-4F6E-A7B8-E679FEF7BC4D}" srcOrd="0" destOrd="0" presId="urn:microsoft.com/office/officeart/2016/7/layout/AccentHomeChevronProcess"/>
    <dgm:cxn modelId="{CFB7BBCC-4189-422A-9163-265E17C16D21}" type="presParOf" srcId="{761684DA-3DB5-4618-9A30-6E2731CDFCA3}" destId="{B89F8758-DA9D-4018-859A-710084D7ABF3}" srcOrd="1" destOrd="0" presId="urn:microsoft.com/office/officeart/2016/7/layout/AccentHomeChevronProcess"/>
    <dgm:cxn modelId="{72C8C8DD-71B0-4E2B-BE4F-7AF4AF3DD218}" type="presParOf" srcId="{761684DA-3DB5-4618-9A30-6E2731CDFCA3}" destId="{B73D2BBA-574C-491E-A31C-8B6EA5CC871A}" srcOrd="2" destOrd="0" presId="urn:microsoft.com/office/officeart/2016/7/layout/AccentHomeChevronProcess"/>
    <dgm:cxn modelId="{34912DD7-C0FC-4C18-ABAB-DA8DF69C4254}" type="presParOf" srcId="{761684DA-3DB5-4618-9A30-6E2731CDFCA3}" destId="{DC9D8E0A-674F-4E74-BF10-5C0EF64E638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808388" y="1605378"/>
          <a:ext cx="1788795" cy="168077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1970" y="2583815"/>
          <a:ext cx="2100962" cy="596265"/>
        </a:xfrm>
        <a:prstGeom prst="homePlate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Week 5</a:t>
          </a:r>
        </a:p>
      </dsp:txBody>
      <dsp:txXfrm>
        <a:off x="1970" y="2583815"/>
        <a:ext cx="2026429" cy="596265"/>
      </dsp:txXfrm>
    </dsp:sp>
    <dsp:sp modelId="{810D7AA7-A541-4507-BE7F-36CCF210089F}">
      <dsp:nvSpPr>
        <dsp:cNvPr id="0" name=""/>
        <dsp:cNvSpPr/>
      </dsp:nvSpPr>
      <dsp:spPr>
        <a:xfrm>
          <a:off x="170047" y="895866"/>
          <a:ext cx="1705981" cy="1203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Gathering historical data market for famous companies such as apple, amazon etc.</a:t>
          </a:r>
          <a:endParaRPr lang="en-US" sz="1100" kern="1200" dirty="0"/>
        </a:p>
      </dsp:txBody>
      <dsp:txXfrm>
        <a:off x="170047" y="895866"/>
        <a:ext cx="1705981" cy="1203697"/>
      </dsp:txXfrm>
    </dsp:sp>
    <dsp:sp modelId="{E41E7729-FD3F-426D-804C-45BD60BD762D}">
      <dsp:nvSpPr>
        <dsp:cNvPr id="0" name=""/>
        <dsp:cNvSpPr/>
      </dsp:nvSpPr>
      <dsp:spPr>
        <a:xfrm rot="5400000">
          <a:off x="1187526" y="1605378"/>
          <a:ext cx="1788795" cy="168077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1997885" y="2583815"/>
          <a:ext cx="2100962" cy="596265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Week 6</a:t>
          </a:r>
        </a:p>
      </dsp:txBody>
      <dsp:txXfrm>
        <a:off x="2146951" y="2583815"/>
        <a:ext cx="1802830" cy="596265"/>
      </dsp:txXfrm>
    </dsp:sp>
    <dsp:sp modelId="{5E07F9E4-149C-4A89-848F-4ABDD305F0C5}">
      <dsp:nvSpPr>
        <dsp:cNvPr id="0" name=""/>
        <dsp:cNvSpPr/>
      </dsp:nvSpPr>
      <dsp:spPr>
        <a:xfrm>
          <a:off x="2165962" y="895866"/>
          <a:ext cx="1705981" cy="1203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Deal with missing values and outliers like mean, deletion etc. </a:t>
          </a:r>
        </a:p>
      </dsp:txBody>
      <dsp:txXfrm>
        <a:off x="2165962" y="895866"/>
        <a:ext cx="1705981" cy="1203697"/>
      </dsp:txXfrm>
    </dsp:sp>
    <dsp:sp modelId="{473F2067-7126-4D56-A328-5A8CFD3D8D52}">
      <dsp:nvSpPr>
        <dsp:cNvPr id="0" name=""/>
        <dsp:cNvSpPr/>
      </dsp:nvSpPr>
      <dsp:spPr>
        <a:xfrm rot="5400000">
          <a:off x="3183441" y="1605378"/>
          <a:ext cx="1788795" cy="168077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3993800" y="2583815"/>
          <a:ext cx="2100962" cy="596265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Week 7</a:t>
          </a:r>
        </a:p>
      </dsp:txBody>
      <dsp:txXfrm>
        <a:off x="4142866" y="2583815"/>
        <a:ext cx="1802830" cy="596265"/>
      </dsp:txXfrm>
    </dsp:sp>
    <dsp:sp modelId="{FD7B29F2-0D66-4B4B-BC8A-82DA23575305}">
      <dsp:nvSpPr>
        <dsp:cNvPr id="0" name=""/>
        <dsp:cNvSpPr/>
      </dsp:nvSpPr>
      <dsp:spPr>
        <a:xfrm>
          <a:off x="4161877" y="895866"/>
          <a:ext cx="1705981" cy="1203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Plots to identify outliers and solve it.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0" i="0" u="none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4161877" y="895866"/>
        <a:ext cx="1705981" cy="1203697"/>
      </dsp:txXfrm>
    </dsp:sp>
    <dsp:sp modelId="{2377F551-4CF6-4656-B644-60A7FC1B0F64}">
      <dsp:nvSpPr>
        <dsp:cNvPr id="0" name=""/>
        <dsp:cNvSpPr/>
      </dsp:nvSpPr>
      <dsp:spPr>
        <a:xfrm rot="5400000">
          <a:off x="5179355" y="1605378"/>
          <a:ext cx="1788795" cy="168077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5989714" y="2583815"/>
          <a:ext cx="2100962" cy="596265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Week 8</a:t>
          </a:r>
        </a:p>
      </dsp:txBody>
      <dsp:txXfrm>
        <a:off x="6138780" y="2583815"/>
        <a:ext cx="1802830" cy="596265"/>
      </dsp:txXfrm>
    </dsp:sp>
    <dsp:sp modelId="{1F1B09A6-DA7E-41D1-B8A6-E3B6E775E5C1}">
      <dsp:nvSpPr>
        <dsp:cNvPr id="0" name=""/>
        <dsp:cNvSpPr/>
      </dsp:nvSpPr>
      <dsp:spPr>
        <a:xfrm>
          <a:off x="6157791" y="895866"/>
          <a:ext cx="1705981" cy="1203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To improve the prediction accuracy like feature scaling (converge faster). </a:t>
          </a:r>
          <a:endParaRPr lang="en-US" sz="1100" kern="1200" dirty="0"/>
        </a:p>
      </dsp:txBody>
      <dsp:txXfrm>
        <a:off x="6157791" y="895866"/>
        <a:ext cx="1705981" cy="1203697"/>
      </dsp:txXfrm>
    </dsp:sp>
    <dsp:sp modelId="{E2C584B7-5B6E-4F6E-A7B8-E679FEF7BC4D}">
      <dsp:nvSpPr>
        <dsp:cNvPr id="0" name=""/>
        <dsp:cNvSpPr/>
      </dsp:nvSpPr>
      <dsp:spPr>
        <a:xfrm rot="5400000">
          <a:off x="7175270" y="1605378"/>
          <a:ext cx="1788795" cy="168077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F8758-DA9D-4018-859A-710084D7ABF3}">
      <dsp:nvSpPr>
        <dsp:cNvPr id="0" name=""/>
        <dsp:cNvSpPr/>
      </dsp:nvSpPr>
      <dsp:spPr>
        <a:xfrm>
          <a:off x="7985629" y="2583815"/>
          <a:ext cx="2100962" cy="596265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Week 9</a:t>
          </a:r>
        </a:p>
      </dsp:txBody>
      <dsp:txXfrm>
        <a:off x="8134695" y="2583815"/>
        <a:ext cx="1802830" cy="596265"/>
      </dsp:txXfrm>
    </dsp:sp>
    <dsp:sp modelId="{B73D2BBA-574C-491E-A31C-8B6EA5CC871A}">
      <dsp:nvSpPr>
        <dsp:cNvPr id="0" name=""/>
        <dsp:cNvSpPr/>
      </dsp:nvSpPr>
      <dsp:spPr>
        <a:xfrm>
          <a:off x="8153706" y="895866"/>
          <a:ext cx="1705981" cy="1203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Trying some algorithms to see which model will suit it more.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Linear regression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Random forest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LSTM (ANN)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8153706" y="895866"/>
        <a:ext cx="1705981" cy="12036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808388" y="1605378"/>
          <a:ext cx="1788795" cy="168077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1970" y="2583815"/>
          <a:ext cx="2100962" cy="596265"/>
        </a:xfrm>
        <a:prstGeom prst="homePlate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Week 10</a:t>
          </a:r>
        </a:p>
      </dsp:txBody>
      <dsp:txXfrm>
        <a:off x="1970" y="2583815"/>
        <a:ext cx="2026429" cy="596265"/>
      </dsp:txXfrm>
    </dsp:sp>
    <dsp:sp modelId="{810D7AA7-A541-4507-BE7F-36CCF210089F}">
      <dsp:nvSpPr>
        <dsp:cNvPr id="0" name=""/>
        <dsp:cNvSpPr/>
      </dsp:nvSpPr>
      <dsp:spPr>
        <a:xfrm>
          <a:off x="170047" y="895866"/>
          <a:ext cx="1705981" cy="1203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Trying some algorithms to see which model will suit it more.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Linear regression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/>
            <a:t>Random forest</a:t>
          </a:r>
          <a:endParaRPr lang="en-US" sz="1100" b="0" i="0" u="none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LSTM (ANN)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170047" y="895866"/>
        <a:ext cx="1705981" cy="1203697"/>
      </dsp:txXfrm>
    </dsp:sp>
    <dsp:sp modelId="{E41E7729-FD3F-426D-804C-45BD60BD762D}">
      <dsp:nvSpPr>
        <dsp:cNvPr id="0" name=""/>
        <dsp:cNvSpPr/>
      </dsp:nvSpPr>
      <dsp:spPr>
        <a:xfrm rot="5400000">
          <a:off x="1187526" y="1605378"/>
          <a:ext cx="1788795" cy="168077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1997885" y="2583815"/>
          <a:ext cx="2100962" cy="596265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Week 11</a:t>
          </a:r>
        </a:p>
      </dsp:txBody>
      <dsp:txXfrm>
        <a:off x="2146951" y="2583815"/>
        <a:ext cx="1802830" cy="596265"/>
      </dsp:txXfrm>
    </dsp:sp>
    <dsp:sp modelId="{5E07F9E4-149C-4A89-848F-4ABDD305F0C5}">
      <dsp:nvSpPr>
        <dsp:cNvPr id="0" name=""/>
        <dsp:cNvSpPr/>
      </dsp:nvSpPr>
      <dsp:spPr>
        <a:xfrm>
          <a:off x="2165962" y="895866"/>
          <a:ext cx="1705981" cy="1203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Fitting the train part from the data.</a:t>
          </a:r>
        </a:p>
      </dsp:txBody>
      <dsp:txXfrm>
        <a:off x="2165962" y="895866"/>
        <a:ext cx="1705981" cy="1203697"/>
      </dsp:txXfrm>
    </dsp:sp>
    <dsp:sp modelId="{473F2067-7126-4D56-A328-5A8CFD3D8D52}">
      <dsp:nvSpPr>
        <dsp:cNvPr id="0" name=""/>
        <dsp:cNvSpPr/>
      </dsp:nvSpPr>
      <dsp:spPr>
        <a:xfrm rot="5400000">
          <a:off x="3183441" y="1605378"/>
          <a:ext cx="1788795" cy="168077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3993800" y="2583815"/>
          <a:ext cx="2100962" cy="596265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Week 12</a:t>
          </a:r>
        </a:p>
      </dsp:txBody>
      <dsp:txXfrm>
        <a:off x="4142866" y="2583815"/>
        <a:ext cx="1802830" cy="596265"/>
      </dsp:txXfrm>
    </dsp:sp>
    <dsp:sp modelId="{FD7B29F2-0D66-4B4B-BC8A-82DA23575305}">
      <dsp:nvSpPr>
        <dsp:cNvPr id="0" name=""/>
        <dsp:cNvSpPr/>
      </dsp:nvSpPr>
      <dsp:spPr>
        <a:xfrm>
          <a:off x="4161877" y="895866"/>
          <a:ext cx="1705981" cy="1203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Fitting the train part from the data.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4161877" y="895866"/>
        <a:ext cx="1705981" cy="1203697"/>
      </dsp:txXfrm>
    </dsp:sp>
    <dsp:sp modelId="{2377F551-4CF6-4656-B644-60A7FC1B0F64}">
      <dsp:nvSpPr>
        <dsp:cNvPr id="0" name=""/>
        <dsp:cNvSpPr/>
      </dsp:nvSpPr>
      <dsp:spPr>
        <a:xfrm rot="5400000">
          <a:off x="5179355" y="1605378"/>
          <a:ext cx="1788795" cy="168077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5989714" y="2583815"/>
          <a:ext cx="2100962" cy="596265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Week 13</a:t>
          </a:r>
        </a:p>
      </dsp:txBody>
      <dsp:txXfrm>
        <a:off x="6138780" y="2583815"/>
        <a:ext cx="1802830" cy="596265"/>
      </dsp:txXfrm>
    </dsp:sp>
    <dsp:sp modelId="{1F1B09A6-DA7E-41D1-B8A6-E3B6E775E5C1}">
      <dsp:nvSpPr>
        <dsp:cNvPr id="0" name=""/>
        <dsp:cNvSpPr/>
      </dsp:nvSpPr>
      <dsp:spPr>
        <a:xfrm>
          <a:off x="6157791" y="895866"/>
          <a:ext cx="1705981" cy="1203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Predict the x test part.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Accuracy, MAPE , RMSE.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0" i="0" u="none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6157791" y="895866"/>
        <a:ext cx="1705981" cy="1203697"/>
      </dsp:txXfrm>
    </dsp:sp>
    <dsp:sp modelId="{E2C584B7-5B6E-4F6E-A7B8-E679FEF7BC4D}">
      <dsp:nvSpPr>
        <dsp:cNvPr id="0" name=""/>
        <dsp:cNvSpPr/>
      </dsp:nvSpPr>
      <dsp:spPr>
        <a:xfrm rot="5400000">
          <a:off x="7175270" y="1605378"/>
          <a:ext cx="1788795" cy="168077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F8758-DA9D-4018-859A-710084D7ABF3}">
      <dsp:nvSpPr>
        <dsp:cNvPr id="0" name=""/>
        <dsp:cNvSpPr/>
      </dsp:nvSpPr>
      <dsp:spPr>
        <a:xfrm>
          <a:off x="7985629" y="2583815"/>
          <a:ext cx="2100962" cy="596265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Week 14</a:t>
          </a:r>
        </a:p>
      </dsp:txBody>
      <dsp:txXfrm>
        <a:off x="8134695" y="2583815"/>
        <a:ext cx="1802830" cy="596265"/>
      </dsp:txXfrm>
    </dsp:sp>
    <dsp:sp modelId="{B73D2BBA-574C-491E-A31C-8B6EA5CC871A}">
      <dsp:nvSpPr>
        <dsp:cNvPr id="0" name=""/>
        <dsp:cNvSpPr/>
      </dsp:nvSpPr>
      <dsp:spPr>
        <a:xfrm>
          <a:off x="8153706" y="895866"/>
          <a:ext cx="1705981" cy="1203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To present the predictions like matplotlib plots.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8153706" y="895866"/>
        <a:ext cx="1705981" cy="1203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50282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136525"/>
            <a:ext cx="10087699" cy="150971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201661"/>
            <a:ext cx="10087699" cy="3975301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1C799-B855-D921-F963-A4BD6B00CD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AABFF2E2-E3EE-E832-90C6-8A4772B121E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253059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301752"/>
            <a:ext cx="4434840" cy="3108960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83464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DEDF0F-5E5E-5F9E-CF60-2AA7FCBF781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1655" y="3638550"/>
            <a:ext cx="4434833" cy="2926080"/>
          </a:xfrm>
        </p:spPr>
        <p:txBody>
          <a:bodyPr anchor="t"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00000"/>
              </a:lnSpc>
              <a:defRPr sz="16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513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DD766470-74E5-A015-A338-8F5559C7257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711690" y="6564630"/>
            <a:ext cx="4114800" cy="15684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8" y="365125"/>
            <a:ext cx="9601200" cy="1325563"/>
          </a:xfrm>
        </p:spPr>
        <p:txBody>
          <a:bodyPr/>
          <a:lstStyle>
            <a:lvl1pPr>
              <a:defRPr sz="4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1825625"/>
            <a:ext cx="10391599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4C61ED-892E-27D2-A20D-923E9A252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9786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39F1469B-BE77-F4D1-7204-4C2C0D09ED2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556959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188843"/>
            <a:ext cx="9045868" cy="1457395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280160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819BB-E7A3-5BD5-CF55-44B015FEA9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656CA0D1-7F77-E38B-6CDF-EF977C88F67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22376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325369"/>
            <a:ext cx="9137012" cy="13255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80160" y="1828800"/>
            <a:ext cx="4846320" cy="118872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3108960"/>
            <a:ext cx="4846320" cy="33832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23402" y="1828800"/>
            <a:ext cx="4846320" cy="118872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3108960"/>
            <a:ext cx="4846320" cy="33832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3049B-B70C-90CE-F14A-8859AAA79F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B0735714-67CF-1E06-460B-5F63E918C88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462012" y="6492240"/>
            <a:ext cx="4114800" cy="22923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4" y="338328"/>
            <a:ext cx="5214465" cy="3046691"/>
          </a:xfrm>
        </p:spPr>
        <p:txBody>
          <a:bodyPr lIns="91440" rIns="91440" anchor="b" anchorCtr="0"/>
          <a:lstStyle>
            <a:lvl1pPr algn="l">
              <a:defRPr sz="4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31520" y="336881"/>
            <a:ext cx="4846320" cy="9144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31520" y="1376406"/>
            <a:ext cx="4846320" cy="20116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31520" y="3474709"/>
            <a:ext cx="4846320" cy="9144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31520" y="4514234"/>
            <a:ext cx="4846320" cy="20116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585448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3049B-B70C-90CE-F14A-8859AAA79F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20272" y="726630"/>
            <a:ext cx="520991" cy="51737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29065" y="563351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E2F45C-E764-AA29-898D-B0AF3868E5D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31520" y="6521119"/>
            <a:ext cx="4114800" cy="200356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4" y="338328"/>
            <a:ext cx="5214465" cy="3046691"/>
          </a:xfrm>
        </p:spPr>
        <p:txBody>
          <a:bodyPr lIns="91440" rIns="91440" anchor="b" anchorCtr="0"/>
          <a:lstStyle>
            <a:lvl1pPr algn="l">
              <a:defRPr sz="4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31520" y="336881"/>
            <a:ext cx="4846320" cy="305120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31520" y="3474709"/>
            <a:ext cx="4846320" cy="305120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585448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3049B-B70C-90CE-F14A-8859AAA79F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20272" y="726630"/>
            <a:ext cx="520991" cy="51737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29065" y="563351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E2F45C-E764-AA29-898D-B0AF3868E5D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31520" y="6521119"/>
            <a:ext cx="4114800" cy="200356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70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3246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23" y="338328"/>
            <a:ext cx="5227836" cy="3044952"/>
          </a:xfrm>
        </p:spPr>
        <p:txBody>
          <a:bodyPr lIns="91440" rIns="91440" anchor="b" anchorCtr="0"/>
          <a:lstStyle>
            <a:lvl1pPr algn="l">
              <a:defRPr sz="4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89420" y="336881"/>
            <a:ext cx="4846320" cy="9144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9420" y="1376406"/>
            <a:ext cx="4846320" cy="20116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9420" y="3474709"/>
            <a:ext cx="4846320" cy="9144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9420" y="4514234"/>
            <a:ext cx="4846320" cy="20116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9808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3049B-B70C-90CE-F14A-8859AAA79F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957755-0358-B3C7-7BA4-70EED312904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520940" y="6521119"/>
            <a:ext cx="4114800" cy="20035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3246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23" y="338328"/>
            <a:ext cx="5227836" cy="3044952"/>
          </a:xfrm>
        </p:spPr>
        <p:txBody>
          <a:bodyPr lIns="91440" rIns="91440" anchor="b" anchorCtr="0"/>
          <a:lstStyle>
            <a:lvl1pPr algn="l">
              <a:defRPr sz="4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9420" y="336881"/>
            <a:ext cx="4846320" cy="305120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9420" y="3474709"/>
            <a:ext cx="4846320" cy="305120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9808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3049B-B70C-90CE-F14A-8859AAA79F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957755-0358-B3C7-7BA4-70EED312904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520940" y="6521119"/>
            <a:ext cx="4114800" cy="20035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8464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 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315430"/>
            <a:ext cx="9137014" cy="13255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80160" y="1828800"/>
            <a:ext cx="3108960" cy="118872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3108960"/>
            <a:ext cx="3108960" cy="3108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874006" y="1828800"/>
            <a:ext cx="3108960" cy="118872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874006" y="3108960"/>
            <a:ext cx="3108960" cy="3108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67852" y="1828800"/>
            <a:ext cx="3108960" cy="118872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67852" y="3108960"/>
            <a:ext cx="3108960" cy="3108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C1F2D-82C7-6862-01CE-5A6114A4172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C9FF7F1-28EC-3F42-7485-E072ABF3490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462012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_colorfu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57809"/>
            <a:ext cx="6881351" cy="3080335"/>
          </a:xfrm>
        </p:spPr>
        <p:txBody>
          <a:bodyPr anchor="b"/>
          <a:lstStyle>
            <a:lvl1pPr algn="l">
              <a:defRPr sz="5400" b="1" i="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00800" y="301752"/>
            <a:ext cx="4434840" cy="2743200"/>
          </a:xfrm>
        </p:spPr>
        <p:txBody>
          <a:bodyPr anchor="b"/>
          <a:lstStyle>
            <a:lvl1pPr algn="l">
              <a:defRPr sz="4000" b="0" i="0" cap="none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83464" y="301752"/>
            <a:ext cx="2459736" cy="2505456"/>
          </a:xfrm>
        </p:spPr>
        <p:txBody>
          <a:bodyPr tIns="548640" anchor="t" anchorCtr="0"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044952" y="301752"/>
            <a:ext cx="2459736" cy="2505456"/>
          </a:xfrm>
        </p:spPr>
        <p:txBody>
          <a:bodyPr tIns="548640" anchor="t" anchorCtr="0"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83464" y="3108960"/>
            <a:ext cx="5221224" cy="3447288"/>
          </a:xfrm>
        </p:spPr>
        <p:txBody>
          <a:bodyPr tIns="548640" anchor="t" anchorCtr="0"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C668DA7-1AF4-B710-F548-16ACD729639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00805" y="3291840"/>
            <a:ext cx="4434833" cy="3200400"/>
          </a:xfr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9416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3A00F507-4784-A9C9-A7B6-83C69109890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462012" y="6492240"/>
            <a:ext cx="3373622" cy="22923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0609" y="585216"/>
            <a:ext cx="6117381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993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tIns="457200" anchor="t" anchorCtr="0">
            <a:noAutofit/>
          </a:bodyPr>
          <a:lstStyle>
            <a:lvl1pPr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505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tIns="457200" anchor="t" anchorCtr="0">
            <a:noAutofit/>
          </a:bodyPr>
          <a:lstStyle>
            <a:lvl1pPr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51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tIns="457200" anchor="t" anchorCtr="0">
            <a:noAutofit/>
          </a:bodyPr>
          <a:lstStyle>
            <a:lvl1pPr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017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tIns="457200" anchor="t" anchorCtr="0">
            <a:noAutofit/>
          </a:bodyPr>
          <a:lstStyle>
            <a:lvl1pPr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945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367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271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2008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17E052-AA08-4F5C-84B4-05E2FCC07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678FB16-0FC9-26F1-ECD8-0345540A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D3579E3-1401-C6FE-4F3E-A1A808AA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FC579B-21D3-C15A-F04D-47337479B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22D03FA-6A5E-49D1-16CD-5A458E1AC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FA32EF9-7F0F-7923-B9A9-198B7AE24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4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02238" y="3127248"/>
            <a:ext cx="5833868" cy="3144965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r">
              <a:buNone/>
              <a:defRPr sz="1600">
                <a:solidFill>
                  <a:schemeClr val="bg1"/>
                </a:solidFill>
              </a:defRPr>
            </a:lvl2pPr>
            <a:lvl3pPr marL="914400" indent="0" algn="r">
              <a:buNone/>
              <a:defRPr sz="1400">
                <a:solidFill>
                  <a:schemeClr val="bg1"/>
                </a:solidFill>
              </a:defRPr>
            </a:lvl3pPr>
            <a:lvl4pPr marL="1371600" indent="0" algn="r">
              <a:buNone/>
              <a:defRPr sz="12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9786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5EE7738-BA04-47E9-B925-E76FFAFFB84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EBBC0562-1851-4B80-F9D1-7223B548D23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6921306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60" y="585216"/>
            <a:ext cx="4434840" cy="2286000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4000" b="0" i="0" cap="none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3127248"/>
            <a:ext cx="4434834" cy="3200400"/>
          </a:xfrm>
        </p:spPr>
        <p:txBody>
          <a:bodyPr tIns="9144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9808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520" y="1415844"/>
            <a:ext cx="6190488" cy="1455371"/>
          </a:xfrm>
        </p:spPr>
        <p:txBody>
          <a:bodyPr lIns="91440" tIns="45720" rIns="91440" bIns="45720" anchor="b"/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1520" y="3291840"/>
            <a:ext cx="6190488" cy="292608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29453" y="54778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3152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632547F-664B-E380-64F5-AD032CFC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0"/>
            <a:ext cx="12191997" cy="2992582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3429000"/>
            <a:ext cx="4815836" cy="2843784"/>
          </a:xfrm>
        </p:spPr>
        <p:txBody>
          <a:bodyPr anchor="t" anchorCtr="0"/>
          <a:lstStyle>
            <a:lvl1pPr algn="l">
              <a:defRPr sz="4000" b="0" cap="none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3429000"/>
            <a:ext cx="5122889" cy="284378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00000"/>
              </a:lnSpc>
              <a:defRPr sz="16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Picture Placeholder 30">
            <a:extLst>
              <a:ext uri="{FF2B5EF4-FFF2-40B4-BE49-F238E27FC236}">
                <a16:creationId xmlns:a16="http://schemas.microsoft.com/office/drawing/2014/main" id="{F520D202-E534-C39B-6C66-E185BEFBD65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32615" y="815489"/>
            <a:ext cx="2757416" cy="2177093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tIns="457200" anchor="t" anchorCtr="0">
            <a:noAutofit/>
          </a:bodyPr>
          <a:lstStyle>
            <a:lvl1pPr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" name="Picture Placeholder 32">
            <a:extLst>
              <a:ext uri="{FF2B5EF4-FFF2-40B4-BE49-F238E27FC236}">
                <a16:creationId xmlns:a16="http://schemas.microsoft.com/office/drawing/2014/main" id="{DCDE0D58-8D95-10F5-437B-0841BC12ECC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26148" y="510698"/>
            <a:ext cx="1421300" cy="1421300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tIns="457200" anchor="t" anchorCtr="0">
            <a:noAutofit/>
          </a:bodyPr>
          <a:lstStyle>
            <a:lvl1pPr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9D58DC-017F-B492-050C-2390A4AC4B2C}"/>
              </a:ext>
            </a:extLst>
          </p:cNvPr>
          <p:cNvGrpSpPr/>
          <p:nvPr userDrawn="1"/>
        </p:nvGrpSpPr>
        <p:grpSpPr>
          <a:xfrm>
            <a:off x="10751791" y="644789"/>
            <a:ext cx="449918" cy="320433"/>
            <a:chOff x="4386614" y="2530982"/>
            <a:chExt cx="449918" cy="320433"/>
          </a:xfrm>
        </p:grpSpPr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EA1B6985-3E5A-40F4-9268-D4AB3BBF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5394" y="276027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Graphic 13">
              <a:extLst>
                <a:ext uri="{FF2B5EF4-FFF2-40B4-BE49-F238E27FC236}">
                  <a16:creationId xmlns:a16="http://schemas.microsoft.com/office/drawing/2014/main" id="{338BC906-9D03-4280-85E8-21A81BC21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386614" y="253098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4131D47-B8CC-43B4-CA37-FF37CB7C23F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7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5EE7738-BA04-47E9-B925-E76FFAFFB84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632547F-664B-E380-64F5-AD032CFC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3865418"/>
            <a:ext cx="12191997" cy="2992582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520" y="548640"/>
            <a:ext cx="4815836" cy="2843784"/>
          </a:xfrm>
        </p:spPr>
        <p:txBody>
          <a:bodyPr anchor="b" anchorCtr="0"/>
          <a:lstStyle>
            <a:lvl1pPr algn="l">
              <a:defRPr sz="4000" b="0" cap="none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7E4001-D952-238D-614F-0C08B39F5BF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41497" y="548640"/>
            <a:ext cx="5122889" cy="2880360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1800"/>
            </a:lvl1pPr>
            <a:lvl2pPr marL="228600">
              <a:lnSpc>
                <a:spcPct val="100000"/>
              </a:lnSpc>
              <a:defRPr sz="16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5EE7738-BA04-47E9-B925-E76FFAFFB84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29416" y="722376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A25989-F221-1518-8419-4E1CFBC04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0CAFB80-6BC3-54AF-B634-1C5C677C3496}"/>
              </a:ext>
            </a:extLst>
          </p:cNvPr>
          <p:cNvGrpSpPr/>
          <p:nvPr userDrawn="1"/>
        </p:nvGrpSpPr>
        <p:grpSpPr>
          <a:xfrm>
            <a:off x="807381" y="4301820"/>
            <a:ext cx="457977" cy="968047"/>
            <a:chOff x="1064053" y="2633448"/>
            <a:chExt cx="457977" cy="968047"/>
          </a:xfrm>
        </p:grpSpPr>
        <p:sp>
          <p:nvSpPr>
            <p:cNvPr id="27" name="Graphic 22">
              <a:extLst>
                <a:ext uri="{FF2B5EF4-FFF2-40B4-BE49-F238E27FC236}">
                  <a16:creationId xmlns:a16="http://schemas.microsoft.com/office/drawing/2014/main" id="{03C1159A-F244-086C-AABF-BA7931748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261869" y="2633448"/>
              <a:ext cx="151536" cy="151536"/>
            </a:xfrm>
            <a:custGeom>
              <a:avLst/>
              <a:gdLst>
                <a:gd name="connsiteX0" fmla="*/ 141251 w 151536"/>
                <a:gd name="connsiteY0" fmla="*/ 65483 h 151536"/>
                <a:gd name="connsiteX1" fmla="*/ 86053 w 151536"/>
                <a:gd name="connsiteY1" fmla="*/ 65483 h 151536"/>
                <a:gd name="connsiteX2" fmla="*/ 86053 w 151536"/>
                <a:gd name="connsiteY2" fmla="*/ 10285 h 151536"/>
                <a:gd name="connsiteX3" fmla="*/ 75768 w 151536"/>
                <a:gd name="connsiteY3" fmla="*/ 0 h 151536"/>
                <a:gd name="connsiteX4" fmla="*/ 65483 w 151536"/>
                <a:gd name="connsiteY4" fmla="*/ 10285 h 151536"/>
                <a:gd name="connsiteX5" fmla="*/ 65483 w 151536"/>
                <a:gd name="connsiteY5" fmla="*/ 65483 h 151536"/>
                <a:gd name="connsiteX6" fmla="*/ 10285 w 151536"/>
                <a:gd name="connsiteY6" fmla="*/ 65483 h 151536"/>
                <a:gd name="connsiteX7" fmla="*/ 0 w 151536"/>
                <a:gd name="connsiteY7" fmla="*/ 75768 h 151536"/>
                <a:gd name="connsiteX8" fmla="*/ 10285 w 151536"/>
                <a:gd name="connsiteY8" fmla="*/ 86053 h 151536"/>
                <a:gd name="connsiteX9" fmla="*/ 65483 w 151536"/>
                <a:gd name="connsiteY9" fmla="*/ 86053 h 151536"/>
                <a:gd name="connsiteX10" fmla="*/ 65483 w 151536"/>
                <a:gd name="connsiteY10" fmla="*/ 141251 h 151536"/>
                <a:gd name="connsiteX11" fmla="*/ 75768 w 151536"/>
                <a:gd name="connsiteY11" fmla="*/ 151536 h 151536"/>
                <a:gd name="connsiteX12" fmla="*/ 86053 w 151536"/>
                <a:gd name="connsiteY12" fmla="*/ 141251 h 151536"/>
                <a:gd name="connsiteX13" fmla="*/ 86053 w 151536"/>
                <a:gd name="connsiteY13" fmla="*/ 86053 h 151536"/>
                <a:gd name="connsiteX14" fmla="*/ 141251 w 151536"/>
                <a:gd name="connsiteY14" fmla="*/ 86053 h 151536"/>
                <a:gd name="connsiteX15" fmla="*/ 151536 w 151536"/>
                <a:gd name="connsiteY15" fmla="*/ 75768 h 151536"/>
                <a:gd name="connsiteX16" fmla="*/ 141251 w 151536"/>
                <a:gd name="connsiteY16" fmla="*/ 65483 h 151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1536" h="151536">
                  <a:moveTo>
                    <a:pt x="141251" y="65483"/>
                  </a:moveTo>
                  <a:lnTo>
                    <a:pt x="86053" y="65483"/>
                  </a:lnTo>
                  <a:lnTo>
                    <a:pt x="86053" y="10285"/>
                  </a:lnTo>
                  <a:cubicBezTo>
                    <a:pt x="86053" y="4605"/>
                    <a:pt x="81448" y="0"/>
                    <a:pt x="75768" y="0"/>
                  </a:cubicBezTo>
                  <a:cubicBezTo>
                    <a:pt x="70088" y="0"/>
                    <a:pt x="65483" y="4605"/>
                    <a:pt x="65483" y="10285"/>
                  </a:cubicBezTo>
                  <a:lnTo>
                    <a:pt x="65483" y="65483"/>
                  </a:lnTo>
                  <a:lnTo>
                    <a:pt x="10285" y="65483"/>
                  </a:lnTo>
                  <a:cubicBezTo>
                    <a:pt x="4605" y="65483"/>
                    <a:pt x="0" y="70088"/>
                    <a:pt x="0" y="75768"/>
                  </a:cubicBezTo>
                  <a:cubicBezTo>
                    <a:pt x="0" y="81448"/>
                    <a:pt x="4605" y="86053"/>
                    <a:pt x="10285" y="86053"/>
                  </a:cubicBezTo>
                  <a:lnTo>
                    <a:pt x="65483" y="86053"/>
                  </a:lnTo>
                  <a:lnTo>
                    <a:pt x="65483" y="141251"/>
                  </a:lnTo>
                  <a:cubicBezTo>
                    <a:pt x="65483" y="146931"/>
                    <a:pt x="70088" y="151536"/>
                    <a:pt x="75768" y="151536"/>
                  </a:cubicBezTo>
                  <a:cubicBezTo>
                    <a:pt x="81448" y="151536"/>
                    <a:pt x="86053" y="146931"/>
                    <a:pt x="86053" y="141251"/>
                  </a:cubicBezTo>
                  <a:lnTo>
                    <a:pt x="86053" y="86053"/>
                  </a:lnTo>
                  <a:lnTo>
                    <a:pt x="141251" y="86053"/>
                  </a:lnTo>
                  <a:cubicBezTo>
                    <a:pt x="146931" y="86053"/>
                    <a:pt x="151536" y="81448"/>
                    <a:pt x="151536" y="75768"/>
                  </a:cubicBezTo>
                  <a:cubicBezTo>
                    <a:pt x="151536" y="70088"/>
                    <a:pt x="146931" y="65483"/>
                    <a:pt x="141251" y="65483"/>
                  </a:cubicBezTo>
                  <a:close/>
                </a:path>
              </a:pathLst>
            </a:custGeom>
            <a:solidFill>
              <a:schemeClr val="bg1"/>
            </a:solidFill>
            <a:ln w="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Graphic 21">
              <a:extLst>
                <a:ext uri="{FF2B5EF4-FFF2-40B4-BE49-F238E27FC236}">
                  <a16:creationId xmlns:a16="http://schemas.microsoft.com/office/drawing/2014/main" id="{1B8CC0F6-C115-CA38-A590-A371DFE98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64053" y="3083338"/>
              <a:ext cx="95759" cy="95759"/>
            </a:xfrm>
            <a:custGeom>
              <a:avLst/>
              <a:gdLst>
                <a:gd name="connsiteX0" fmla="*/ 95759 w 95759"/>
                <a:gd name="connsiteY0" fmla="*/ 47880 h 95759"/>
                <a:gd name="connsiteX1" fmla="*/ 47880 w 95759"/>
                <a:gd name="connsiteY1" fmla="*/ 95759 h 95759"/>
                <a:gd name="connsiteX2" fmla="*/ 0 w 95759"/>
                <a:gd name="connsiteY2" fmla="*/ 47880 h 95759"/>
                <a:gd name="connsiteX3" fmla="*/ 47880 w 95759"/>
                <a:gd name="connsiteY3" fmla="*/ 0 h 95759"/>
                <a:gd name="connsiteX4" fmla="*/ 95759 w 95759"/>
                <a:gd name="connsiteY4" fmla="*/ 47880 h 9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59" h="95759">
                  <a:moveTo>
                    <a:pt x="95759" y="47880"/>
                  </a:moveTo>
                  <a:cubicBezTo>
                    <a:pt x="95759" y="74323"/>
                    <a:pt x="74323" y="95759"/>
                    <a:pt x="47880" y="95759"/>
                  </a:cubicBezTo>
                  <a:cubicBezTo>
                    <a:pt x="21436" y="95759"/>
                    <a:pt x="0" y="74323"/>
                    <a:pt x="0" y="47880"/>
                  </a:cubicBezTo>
                  <a:cubicBezTo>
                    <a:pt x="0" y="21436"/>
                    <a:pt x="21436" y="0"/>
                    <a:pt x="47880" y="0"/>
                  </a:cubicBezTo>
                  <a:cubicBezTo>
                    <a:pt x="74323" y="0"/>
                    <a:pt x="95759" y="21436"/>
                    <a:pt x="95759" y="47880"/>
                  </a:cubicBezTo>
                  <a:close/>
                </a:path>
              </a:pathLst>
            </a:custGeom>
            <a:solidFill>
              <a:schemeClr val="bg1"/>
            </a:solidFill>
            <a:ln w="4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Graphic 23">
              <a:extLst>
                <a:ext uri="{FF2B5EF4-FFF2-40B4-BE49-F238E27FC236}">
                  <a16:creationId xmlns:a16="http://schemas.microsoft.com/office/drawing/2014/main" id="{088238BF-5E92-048C-3B74-9AF3B81CD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13405" y="3492870"/>
              <a:ext cx="108625" cy="108625"/>
            </a:xfrm>
            <a:custGeom>
              <a:avLst/>
              <a:gdLst>
                <a:gd name="connsiteX0" fmla="*/ 54313 w 108625"/>
                <a:gd name="connsiteY0" fmla="*/ 16053 h 108625"/>
                <a:gd name="connsiteX1" fmla="*/ 92572 w 108625"/>
                <a:gd name="connsiteY1" fmla="*/ 54313 h 108625"/>
                <a:gd name="connsiteX2" fmla="*/ 54313 w 108625"/>
                <a:gd name="connsiteY2" fmla="*/ 92572 h 108625"/>
                <a:gd name="connsiteX3" fmla="*/ 16053 w 108625"/>
                <a:gd name="connsiteY3" fmla="*/ 54313 h 108625"/>
                <a:gd name="connsiteX4" fmla="*/ 54313 w 108625"/>
                <a:gd name="connsiteY4" fmla="*/ 16053 h 108625"/>
                <a:gd name="connsiteX5" fmla="*/ 54313 w 108625"/>
                <a:gd name="connsiteY5" fmla="*/ 0 h 108625"/>
                <a:gd name="connsiteX6" fmla="*/ 0 w 108625"/>
                <a:gd name="connsiteY6" fmla="*/ 54313 h 108625"/>
                <a:gd name="connsiteX7" fmla="*/ 54313 w 108625"/>
                <a:gd name="connsiteY7" fmla="*/ 108625 h 108625"/>
                <a:gd name="connsiteX8" fmla="*/ 108625 w 108625"/>
                <a:gd name="connsiteY8" fmla="*/ 54313 h 108625"/>
                <a:gd name="connsiteX9" fmla="*/ 54313 w 108625"/>
                <a:gd name="connsiteY9" fmla="*/ 0 h 10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625" h="108625">
                  <a:moveTo>
                    <a:pt x="54313" y="16053"/>
                  </a:moveTo>
                  <a:cubicBezTo>
                    <a:pt x="75442" y="16053"/>
                    <a:pt x="92572" y="33182"/>
                    <a:pt x="92572" y="54313"/>
                  </a:cubicBezTo>
                  <a:cubicBezTo>
                    <a:pt x="92572" y="75442"/>
                    <a:pt x="75442" y="92572"/>
                    <a:pt x="54313" y="92572"/>
                  </a:cubicBezTo>
                  <a:cubicBezTo>
                    <a:pt x="33182" y="92572"/>
                    <a:pt x="16053" y="75442"/>
                    <a:pt x="16053" y="54313"/>
                  </a:cubicBezTo>
                  <a:cubicBezTo>
                    <a:pt x="16074" y="33191"/>
                    <a:pt x="33191" y="16074"/>
                    <a:pt x="54313" y="16053"/>
                  </a:cubicBezTo>
                  <a:moveTo>
                    <a:pt x="54313" y="0"/>
                  </a:moveTo>
                  <a:cubicBezTo>
                    <a:pt x="24317" y="0"/>
                    <a:pt x="0" y="24317"/>
                    <a:pt x="0" y="54313"/>
                  </a:cubicBezTo>
                  <a:cubicBezTo>
                    <a:pt x="0" y="84309"/>
                    <a:pt x="24317" y="108625"/>
                    <a:pt x="54313" y="108625"/>
                  </a:cubicBezTo>
                  <a:cubicBezTo>
                    <a:pt x="84309" y="108625"/>
                    <a:pt x="108625" y="84309"/>
                    <a:pt x="108625" y="54313"/>
                  </a:cubicBezTo>
                  <a:cubicBezTo>
                    <a:pt x="108625" y="24317"/>
                    <a:pt x="84309" y="0"/>
                    <a:pt x="54313" y="0"/>
                  </a:cubicBezTo>
                  <a:close/>
                </a:path>
              </a:pathLst>
            </a:custGeom>
            <a:solidFill>
              <a:schemeClr val="bg1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9621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520" y="4980606"/>
            <a:ext cx="6190488" cy="1179576"/>
          </a:xfrm>
        </p:spPr>
        <p:txBody>
          <a:bodyPr lIns="91440" tIns="45720" rIns="91440" bIns="45720" anchor="t" anchorCtr="0"/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1520" y="1321545"/>
            <a:ext cx="6190488" cy="33467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29453" y="54778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628412B2-B144-09C3-3F7C-F5A1E9413FC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3152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9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685800"/>
            <a:ext cx="9144000" cy="3118104"/>
          </a:xfrm>
        </p:spPr>
        <p:txBody>
          <a:bodyPr anchor="b">
            <a:noAutofit/>
          </a:bodyPr>
          <a:lstStyle>
            <a:lvl1pPr algn="ctr">
              <a:defRPr sz="5400" b="1" i="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38890"/>
            <a:ext cx="9144000" cy="2333310"/>
          </a:xfrm>
        </p:spPr>
        <p:txBody>
          <a:bodyPr tIns="182880" anchor="t" anchorCtr="0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5C76C20-1A0A-BA2E-6005-0BF18D80AFF9}"/>
              </a:ext>
            </a:extLst>
          </p:cNvPr>
          <p:cNvGrpSpPr/>
          <p:nvPr userDrawn="1"/>
        </p:nvGrpSpPr>
        <p:grpSpPr>
          <a:xfrm>
            <a:off x="1064053" y="2633448"/>
            <a:ext cx="457977" cy="968047"/>
            <a:chOff x="1064053" y="2633448"/>
            <a:chExt cx="457977" cy="968047"/>
          </a:xfrm>
        </p:grpSpPr>
        <p:sp>
          <p:nvSpPr>
            <p:cNvPr id="7" name="Graphic 22">
              <a:extLst>
                <a:ext uri="{FF2B5EF4-FFF2-40B4-BE49-F238E27FC236}">
                  <a16:creationId xmlns:a16="http://schemas.microsoft.com/office/drawing/2014/main" id="{3BF75235-4E6E-4184-82A5-EE6FE7993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261869" y="2633448"/>
              <a:ext cx="151536" cy="151536"/>
            </a:xfrm>
            <a:custGeom>
              <a:avLst/>
              <a:gdLst>
                <a:gd name="connsiteX0" fmla="*/ 141251 w 151536"/>
                <a:gd name="connsiteY0" fmla="*/ 65483 h 151536"/>
                <a:gd name="connsiteX1" fmla="*/ 86053 w 151536"/>
                <a:gd name="connsiteY1" fmla="*/ 65483 h 151536"/>
                <a:gd name="connsiteX2" fmla="*/ 86053 w 151536"/>
                <a:gd name="connsiteY2" fmla="*/ 10285 h 151536"/>
                <a:gd name="connsiteX3" fmla="*/ 75768 w 151536"/>
                <a:gd name="connsiteY3" fmla="*/ 0 h 151536"/>
                <a:gd name="connsiteX4" fmla="*/ 65483 w 151536"/>
                <a:gd name="connsiteY4" fmla="*/ 10285 h 151536"/>
                <a:gd name="connsiteX5" fmla="*/ 65483 w 151536"/>
                <a:gd name="connsiteY5" fmla="*/ 65483 h 151536"/>
                <a:gd name="connsiteX6" fmla="*/ 10285 w 151536"/>
                <a:gd name="connsiteY6" fmla="*/ 65483 h 151536"/>
                <a:gd name="connsiteX7" fmla="*/ 0 w 151536"/>
                <a:gd name="connsiteY7" fmla="*/ 75768 h 151536"/>
                <a:gd name="connsiteX8" fmla="*/ 10285 w 151536"/>
                <a:gd name="connsiteY8" fmla="*/ 86053 h 151536"/>
                <a:gd name="connsiteX9" fmla="*/ 65483 w 151536"/>
                <a:gd name="connsiteY9" fmla="*/ 86053 h 151536"/>
                <a:gd name="connsiteX10" fmla="*/ 65483 w 151536"/>
                <a:gd name="connsiteY10" fmla="*/ 141251 h 151536"/>
                <a:gd name="connsiteX11" fmla="*/ 75768 w 151536"/>
                <a:gd name="connsiteY11" fmla="*/ 151536 h 151536"/>
                <a:gd name="connsiteX12" fmla="*/ 86053 w 151536"/>
                <a:gd name="connsiteY12" fmla="*/ 141251 h 151536"/>
                <a:gd name="connsiteX13" fmla="*/ 86053 w 151536"/>
                <a:gd name="connsiteY13" fmla="*/ 86053 h 151536"/>
                <a:gd name="connsiteX14" fmla="*/ 141251 w 151536"/>
                <a:gd name="connsiteY14" fmla="*/ 86053 h 151536"/>
                <a:gd name="connsiteX15" fmla="*/ 151536 w 151536"/>
                <a:gd name="connsiteY15" fmla="*/ 75768 h 151536"/>
                <a:gd name="connsiteX16" fmla="*/ 141251 w 151536"/>
                <a:gd name="connsiteY16" fmla="*/ 65483 h 151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1536" h="151536">
                  <a:moveTo>
                    <a:pt x="141251" y="65483"/>
                  </a:moveTo>
                  <a:lnTo>
                    <a:pt x="86053" y="65483"/>
                  </a:lnTo>
                  <a:lnTo>
                    <a:pt x="86053" y="10285"/>
                  </a:lnTo>
                  <a:cubicBezTo>
                    <a:pt x="86053" y="4605"/>
                    <a:pt x="81448" y="0"/>
                    <a:pt x="75768" y="0"/>
                  </a:cubicBezTo>
                  <a:cubicBezTo>
                    <a:pt x="70088" y="0"/>
                    <a:pt x="65483" y="4605"/>
                    <a:pt x="65483" y="10285"/>
                  </a:cubicBezTo>
                  <a:lnTo>
                    <a:pt x="65483" y="65483"/>
                  </a:lnTo>
                  <a:lnTo>
                    <a:pt x="10285" y="65483"/>
                  </a:lnTo>
                  <a:cubicBezTo>
                    <a:pt x="4605" y="65483"/>
                    <a:pt x="0" y="70088"/>
                    <a:pt x="0" y="75768"/>
                  </a:cubicBezTo>
                  <a:cubicBezTo>
                    <a:pt x="0" y="81448"/>
                    <a:pt x="4605" y="86053"/>
                    <a:pt x="10285" y="86053"/>
                  </a:cubicBezTo>
                  <a:lnTo>
                    <a:pt x="65483" y="86053"/>
                  </a:lnTo>
                  <a:lnTo>
                    <a:pt x="65483" y="141251"/>
                  </a:lnTo>
                  <a:cubicBezTo>
                    <a:pt x="65483" y="146931"/>
                    <a:pt x="70088" y="151536"/>
                    <a:pt x="75768" y="151536"/>
                  </a:cubicBezTo>
                  <a:cubicBezTo>
                    <a:pt x="81448" y="151536"/>
                    <a:pt x="86053" y="146931"/>
                    <a:pt x="86053" y="141251"/>
                  </a:cubicBezTo>
                  <a:lnTo>
                    <a:pt x="86053" y="86053"/>
                  </a:lnTo>
                  <a:lnTo>
                    <a:pt x="141251" y="86053"/>
                  </a:lnTo>
                  <a:cubicBezTo>
                    <a:pt x="146931" y="86053"/>
                    <a:pt x="151536" y="81448"/>
                    <a:pt x="151536" y="75768"/>
                  </a:cubicBezTo>
                  <a:cubicBezTo>
                    <a:pt x="151536" y="70088"/>
                    <a:pt x="146931" y="65483"/>
                    <a:pt x="141251" y="65483"/>
                  </a:cubicBezTo>
                  <a:close/>
                </a:path>
              </a:pathLst>
            </a:custGeom>
            <a:solidFill>
              <a:schemeClr val="bg1"/>
            </a:solidFill>
            <a:ln w="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Graphic 21">
              <a:extLst>
                <a:ext uri="{FF2B5EF4-FFF2-40B4-BE49-F238E27FC236}">
                  <a16:creationId xmlns:a16="http://schemas.microsoft.com/office/drawing/2014/main" id="{E66FE37C-2F4B-42DA-BFF6-92DD00BDC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64053" y="3083338"/>
              <a:ext cx="95759" cy="95759"/>
            </a:xfrm>
            <a:custGeom>
              <a:avLst/>
              <a:gdLst>
                <a:gd name="connsiteX0" fmla="*/ 95759 w 95759"/>
                <a:gd name="connsiteY0" fmla="*/ 47880 h 95759"/>
                <a:gd name="connsiteX1" fmla="*/ 47880 w 95759"/>
                <a:gd name="connsiteY1" fmla="*/ 95759 h 95759"/>
                <a:gd name="connsiteX2" fmla="*/ 0 w 95759"/>
                <a:gd name="connsiteY2" fmla="*/ 47880 h 95759"/>
                <a:gd name="connsiteX3" fmla="*/ 47880 w 95759"/>
                <a:gd name="connsiteY3" fmla="*/ 0 h 95759"/>
                <a:gd name="connsiteX4" fmla="*/ 95759 w 95759"/>
                <a:gd name="connsiteY4" fmla="*/ 47880 h 9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59" h="95759">
                  <a:moveTo>
                    <a:pt x="95759" y="47880"/>
                  </a:moveTo>
                  <a:cubicBezTo>
                    <a:pt x="95759" y="74323"/>
                    <a:pt x="74323" y="95759"/>
                    <a:pt x="47880" y="95759"/>
                  </a:cubicBezTo>
                  <a:cubicBezTo>
                    <a:pt x="21436" y="95759"/>
                    <a:pt x="0" y="74323"/>
                    <a:pt x="0" y="47880"/>
                  </a:cubicBezTo>
                  <a:cubicBezTo>
                    <a:pt x="0" y="21436"/>
                    <a:pt x="21436" y="0"/>
                    <a:pt x="47880" y="0"/>
                  </a:cubicBezTo>
                  <a:cubicBezTo>
                    <a:pt x="74323" y="0"/>
                    <a:pt x="95759" y="21436"/>
                    <a:pt x="95759" y="47880"/>
                  </a:cubicBezTo>
                  <a:close/>
                </a:path>
              </a:pathLst>
            </a:custGeom>
            <a:solidFill>
              <a:schemeClr val="bg1"/>
            </a:solidFill>
            <a:ln w="4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Graphic 23">
              <a:extLst>
                <a:ext uri="{FF2B5EF4-FFF2-40B4-BE49-F238E27FC236}">
                  <a16:creationId xmlns:a16="http://schemas.microsoft.com/office/drawing/2014/main" id="{DDD38822-731A-48DA-A8A0-FBBAF7A6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13405" y="3492870"/>
              <a:ext cx="108625" cy="108625"/>
            </a:xfrm>
            <a:custGeom>
              <a:avLst/>
              <a:gdLst>
                <a:gd name="connsiteX0" fmla="*/ 54313 w 108625"/>
                <a:gd name="connsiteY0" fmla="*/ 16053 h 108625"/>
                <a:gd name="connsiteX1" fmla="*/ 92572 w 108625"/>
                <a:gd name="connsiteY1" fmla="*/ 54313 h 108625"/>
                <a:gd name="connsiteX2" fmla="*/ 54313 w 108625"/>
                <a:gd name="connsiteY2" fmla="*/ 92572 h 108625"/>
                <a:gd name="connsiteX3" fmla="*/ 16053 w 108625"/>
                <a:gd name="connsiteY3" fmla="*/ 54313 h 108625"/>
                <a:gd name="connsiteX4" fmla="*/ 54313 w 108625"/>
                <a:gd name="connsiteY4" fmla="*/ 16053 h 108625"/>
                <a:gd name="connsiteX5" fmla="*/ 54313 w 108625"/>
                <a:gd name="connsiteY5" fmla="*/ 0 h 108625"/>
                <a:gd name="connsiteX6" fmla="*/ 0 w 108625"/>
                <a:gd name="connsiteY6" fmla="*/ 54313 h 108625"/>
                <a:gd name="connsiteX7" fmla="*/ 54313 w 108625"/>
                <a:gd name="connsiteY7" fmla="*/ 108625 h 108625"/>
                <a:gd name="connsiteX8" fmla="*/ 108625 w 108625"/>
                <a:gd name="connsiteY8" fmla="*/ 54313 h 108625"/>
                <a:gd name="connsiteX9" fmla="*/ 54313 w 108625"/>
                <a:gd name="connsiteY9" fmla="*/ 0 h 10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625" h="108625">
                  <a:moveTo>
                    <a:pt x="54313" y="16053"/>
                  </a:moveTo>
                  <a:cubicBezTo>
                    <a:pt x="75442" y="16053"/>
                    <a:pt x="92572" y="33182"/>
                    <a:pt x="92572" y="54313"/>
                  </a:cubicBezTo>
                  <a:cubicBezTo>
                    <a:pt x="92572" y="75442"/>
                    <a:pt x="75442" y="92572"/>
                    <a:pt x="54313" y="92572"/>
                  </a:cubicBezTo>
                  <a:cubicBezTo>
                    <a:pt x="33182" y="92572"/>
                    <a:pt x="16053" y="75442"/>
                    <a:pt x="16053" y="54313"/>
                  </a:cubicBezTo>
                  <a:cubicBezTo>
                    <a:pt x="16074" y="33191"/>
                    <a:pt x="33191" y="16074"/>
                    <a:pt x="54313" y="16053"/>
                  </a:cubicBezTo>
                  <a:moveTo>
                    <a:pt x="54313" y="0"/>
                  </a:moveTo>
                  <a:cubicBezTo>
                    <a:pt x="24317" y="0"/>
                    <a:pt x="0" y="24317"/>
                    <a:pt x="0" y="54313"/>
                  </a:cubicBezTo>
                  <a:cubicBezTo>
                    <a:pt x="0" y="84309"/>
                    <a:pt x="24317" y="108625"/>
                    <a:pt x="54313" y="108625"/>
                  </a:cubicBezTo>
                  <a:cubicBezTo>
                    <a:pt x="84309" y="108625"/>
                    <a:pt x="108625" y="84309"/>
                    <a:pt x="108625" y="54313"/>
                  </a:cubicBezTo>
                  <a:cubicBezTo>
                    <a:pt x="108625" y="24317"/>
                    <a:pt x="84309" y="0"/>
                    <a:pt x="54313" y="0"/>
                  </a:cubicBezTo>
                  <a:close/>
                </a:path>
              </a:pathLst>
            </a:custGeom>
            <a:solidFill>
              <a:schemeClr val="bg1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0FC89-82BE-4728-861B-D173B83B711D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20" r:id="rId4"/>
    <p:sldLayoutId id="2147483710" r:id="rId5"/>
    <p:sldLayoutId id="2147483723" r:id="rId6"/>
    <p:sldLayoutId id="2147483724" r:id="rId7"/>
    <p:sldLayoutId id="2147483718" r:id="rId8"/>
    <p:sldLayoutId id="2147483709" r:id="rId9"/>
    <p:sldLayoutId id="2147483698" r:id="rId10"/>
    <p:sldLayoutId id="2147483713" r:id="rId11"/>
    <p:sldLayoutId id="2147483712" r:id="rId12"/>
    <p:sldLayoutId id="2147483700" r:id="rId13"/>
    <p:sldLayoutId id="2147483701" r:id="rId14"/>
    <p:sldLayoutId id="2147483721" r:id="rId15"/>
    <p:sldLayoutId id="2147483726" r:id="rId16"/>
    <p:sldLayoutId id="2147483722" r:id="rId17"/>
    <p:sldLayoutId id="2147483725" r:id="rId18"/>
    <p:sldLayoutId id="2147483716" r:id="rId19"/>
    <p:sldLayoutId id="2147483714" r:id="rId20"/>
    <p:sldLayoutId id="2147483715" r:id="rId21"/>
    <p:sldLayoutId id="2147483702" r:id="rId22"/>
    <p:sldLayoutId id="2147483703" r:id="rId23"/>
    <p:sldLayoutId id="2147483704" r:id="rId24"/>
    <p:sldLayoutId id="2147483705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6881351" cy="3080335"/>
          </a:xfrm>
        </p:spPr>
        <p:txBody>
          <a:bodyPr/>
          <a:lstStyle/>
          <a:p>
            <a:r>
              <a:rPr lang="en-US" dirty="0"/>
              <a:t>Business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/>
          <a:lstStyle/>
          <a:p>
            <a:r>
              <a:rPr lang="en-US" dirty="0"/>
              <a:t>Hussein Issa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36EC6-17EF-2256-DA26-69827587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39EE7-E780-9E2A-6417-B09175B9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recap my project, it’s a stock market prediction and I will use python in google collab.</a:t>
            </a:r>
          </a:p>
        </p:txBody>
      </p:sp>
      <p:pic>
        <p:nvPicPr>
          <p:cNvPr id="9" name="Picture Placeholder 8" descr="A graph of stock market&#10;&#10;Description automatically generated">
            <a:extLst>
              <a:ext uri="{FF2B5EF4-FFF2-40B4-BE49-F238E27FC236}">
                <a16:creationId xmlns:a16="http://schemas.microsoft.com/office/drawing/2014/main" id="{EFA996A8-8058-1522-6DD9-22C0D91585F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6693" r="166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1994239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BCD9-A189-A10F-DE9A-B92356B6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</a:t>
            </a:r>
          </a:p>
        </p:txBody>
      </p:sp>
      <p:graphicFrame>
        <p:nvGraphicFramePr>
          <p:cNvPr id="5" name="Content Placeholder 6" descr="timeline SmartArt Graphic">
            <a:extLst>
              <a:ext uri="{FF2B5EF4-FFF2-40B4-BE49-F238E27FC236}">
                <a16:creationId xmlns:a16="http://schemas.microsoft.com/office/drawing/2014/main" id="{91357E95-489C-65F3-E919-B28BA420B7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073471"/>
              </p:ext>
            </p:extLst>
          </p:nvPr>
        </p:nvGraphicFramePr>
        <p:xfrm>
          <a:off x="1279525" y="2201863"/>
          <a:ext cx="10088563" cy="3975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B67EA4E-5C71-F9FD-5661-08FEC2F73888}"/>
              </a:ext>
            </a:extLst>
          </p:cNvPr>
          <p:cNvSpPr txBox="1"/>
          <p:nvPr/>
        </p:nvSpPr>
        <p:spPr>
          <a:xfrm>
            <a:off x="1126909" y="2476868"/>
            <a:ext cx="166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.CSV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AF6AA0-B431-59C7-28AB-ADEF819BAE20}"/>
              </a:ext>
            </a:extLst>
          </p:cNvPr>
          <p:cNvSpPr txBox="1"/>
          <p:nvPr/>
        </p:nvSpPr>
        <p:spPr>
          <a:xfrm>
            <a:off x="3128007" y="2338570"/>
            <a:ext cx="1908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Preprocessing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058062-E5C4-5C71-3FEF-E0957E27E24C}"/>
              </a:ext>
            </a:extLst>
          </p:cNvPr>
          <p:cNvSpPr txBox="1"/>
          <p:nvPr/>
        </p:nvSpPr>
        <p:spPr>
          <a:xfrm>
            <a:off x="5175576" y="2341911"/>
            <a:ext cx="1979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2B4E52-0592-866F-3FE3-1E3A7BCD85CF}"/>
              </a:ext>
            </a:extLst>
          </p:cNvPr>
          <p:cNvSpPr txBox="1"/>
          <p:nvPr/>
        </p:nvSpPr>
        <p:spPr>
          <a:xfrm>
            <a:off x="7149697" y="2338369"/>
            <a:ext cx="1880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2C1AEE-D458-F6F5-3FB2-C12FA61E1FC7}"/>
              </a:ext>
            </a:extLst>
          </p:cNvPr>
          <p:cNvSpPr txBox="1"/>
          <p:nvPr/>
        </p:nvSpPr>
        <p:spPr>
          <a:xfrm>
            <a:off x="9156394" y="2338369"/>
            <a:ext cx="2099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</a:t>
            </a:r>
          </a:p>
          <a:p>
            <a:r>
              <a:rPr lang="en-US" dirty="0"/>
              <a:t>Selection</a:t>
            </a:r>
          </a:p>
        </p:txBody>
      </p:sp>
    </p:spTree>
    <p:extLst>
      <p:ext uri="{BB962C8B-B14F-4D97-AF65-F5344CB8AC3E}">
        <p14:creationId xmlns:p14="http://schemas.microsoft.com/office/powerpoint/2010/main" val="428194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BCD9-A189-A10F-DE9A-B92356B6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</a:t>
            </a:r>
          </a:p>
        </p:txBody>
      </p:sp>
      <p:graphicFrame>
        <p:nvGraphicFramePr>
          <p:cNvPr id="5" name="Content Placeholder 6" descr="timeline SmartArt Graphic">
            <a:extLst>
              <a:ext uri="{FF2B5EF4-FFF2-40B4-BE49-F238E27FC236}">
                <a16:creationId xmlns:a16="http://schemas.microsoft.com/office/drawing/2014/main" id="{91357E95-489C-65F3-E919-B28BA420B7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578128"/>
              </p:ext>
            </p:extLst>
          </p:nvPr>
        </p:nvGraphicFramePr>
        <p:xfrm>
          <a:off x="1279525" y="2201863"/>
          <a:ext cx="10088563" cy="3975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B67EA4E-5C71-F9FD-5661-08FEC2F73888}"/>
              </a:ext>
            </a:extLst>
          </p:cNvPr>
          <p:cNvSpPr txBox="1"/>
          <p:nvPr/>
        </p:nvSpPr>
        <p:spPr>
          <a:xfrm>
            <a:off x="1176060" y="2338369"/>
            <a:ext cx="1660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</a:t>
            </a:r>
          </a:p>
          <a:p>
            <a:r>
              <a:rPr lang="en-US" dirty="0"/>
              <a:t>Selection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AF6AA0-B431-59C7-28AB-ADEF819BAE20}"/>
              </a:ext>
            </a:extLst>
          </p:cNvPr>
          <p:cNvSpPr txBox="1"/>
          <p:nvPr/>
        </p:nvSpPr>
        <p:spPr>
          <a:xfrm>
            <a:off x="3128007" y="2338570"/>
            <a:ext cx="1935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</a:t>
            </a:r>
          </a:p>
          <a:p>
            <a:r>
              <a:rPr lang="en-US" dirty="0"/>
              <a:t>Training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058062-E5C4-5C71-3FEF-E0957E27E24C}"/>
              </a:ext>
            </a:extLst>
          </p:cNvPr>
          <p:cNvSpPr txBox="1"/>
          <p:nvPr/>
        </p:nvSpPr>
        <p:spPr>
          <a:xfrm>
            <a:off x="5166919" y="2338570"/>
            <a:ext cx="1979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</a:t>
            </a:r>
          </a:p>
          <a:p>
            <a:r>
              <a:rPr lang="en-US" dirty="0"/>
              <a:t>Training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2B4E52-0592-866F-3FE3-1E3A7BCD85CF}"/>
              </a:ext>
            </a:extLst>
          </p:cNvPr>
          <p:cNvSpPr txBox="1"/>
          <p:nvPr/>
        </p:nvSpPr>
        <p:spPr>
          <a:xfrm>
            <a:off x="7275468" y="2338369"/>
            <a:ext cx="188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2C1AEE-D458-F6F5-3FB2-C12FA61E1FC7}"/>
              </a:ext>
            </a:extLst>
          </p:cNvPr>
          <p:cNvSpPr txBox="1"/>
          <p:nvPr/>
        </p:nvSpPr>
        <p:spPr>
          <a:xfrm>
            <a:off x="9156394" y="2338369"/>
            <a:ext cx="2099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</a:p>
          <a:p>
            <a:r>
              <a:rPr lang="en-US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985044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9E13-00E4-27D1-EE19-FA653F8CB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0" y="301752"/>
            <a:ext cx="4434840" cy="2743200"/>
          </a:xfrm>
        </p:spPr>
        <p:txBody>
          <a:bodyPr/>
          <a:lstStyle/>
          <a:p>
            <a:r>
              <a:rPr lang="en-US" dirty="0"/>
              <a:t>Week 15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93276-3E53-B03B-062C-E9D9051972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00800" y="3292475"/>
            <a:ext cx="4435475" cy="3200400"/>
          </a:xfrm>
        </p:spPr>
        <p:txBody>
          <a:bodyPr>
            <a:normAutofit/>
          </a:bodyPr>
          <a:lstStyle/>
          <a:p>
            <a:r>
              <a:rPr lang="en-US" dirty="0"/>
              <a:t>The last week I will write the summary of the whole report and present my project.</a:t>
            </a:r>
          </a:p>
        </p:txBody>
      </p:sp>
      <p:pic>
        <p:nvPicPr>
          <p:cNvPr id="15" name="Picture Placeholder 14" descr="A screen shot of a graph&#10;&#10;Description automatically generated">
            <a:extLst>
              <a:ext uri="{FF2B5EF4-FFF2-40B4-BE49-F238E27FC236}">
                <a16:creationId xmlns:a16="http://schemas.microsoft.com/office/drawing/2014/main" id="{8CF362A4-8084-A0DE-7B49-12993CFAB0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471" b="471"/>
          <a:stretch>
            <a:fillRect/>
          </a:stretch>
        </p:blipFill>
        <p:spPr>
          <a:xfrm>
            <a:off x="-1" y="1"/>
            <a:ext cx="5791201" cy="6858000"/>
          </a:xfrm>
        </p:spPr>
      </p:pic>
    </p:spTree>
    <p:extLst>
      <p:ext uri="{BB962C8B-B14F-4D97-AF65-F5344CB8AC3E}">
        <p14:creationId xmlns:p14="http://schemas.microsoft.com/office/powerpoint/2010/main" val="2689049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3231-8C0B-5512-0975-5C8F78050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0609" y="585216"/>
            <a:ext cx="6117381" cy="227685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0" name="Picture Placeholder 8" descr="mountains at sunset">
            <a:extLst>
              <a:ext uri="{FF2B5EF4-FFF2-40B4-BE49-F238E27FC236}">
                <a16:creationId xmlns:a16="http://schemas.microsoft.com/office/drawing/2014/main" id="{89E8EB0B-AEE6-E5B8-E1FC-3AEF42DA9C6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>
          <a:xfrm>
            <a:off x="1599311" y="407499"/>
            <a:ext cx="1952279" cy="1952279"/>
          </a:xfrm>
        </p:spPr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8004D348-138B-1FB9-A48B-4ECA2F58B3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>
          <a:xfrm>
            <a:off x="3350545" y="1972581"/>
            <a:ext cx="2290065" cy="2273502"/>
          </a:xfrm>
        </p:spPr>
      </p:pic>
      <p:pic>
        <p:nvPicPr>
          <p:cNvPr id="12" name="Picture Placeholder 14" descr="mountains under near dusk sky">
            <a:extLst>
              <a:ext uri="{FF2B5EF4-FFF2-40B4-BE49-F238E27FC236}">
                <a16:creationId xmlns:a16="http://schemas.microsoft.com/office/drawing/2014/main" id="{84DBB837-0BFC-DF62-CCD5-DE87F534DCC2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>
          <a:xfrm>
            <a:off x="915105" y="4018982"/>
            <a:ext cx="3854161" cy="283901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F77DDA-1C70-0533-FEB5-9F103F9E9A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0609" y="3127248"/>
            <a:ext cx="6117381" cy="1124712"/>
          </a:xfrm>
        </p:spPr>
        <p:txBody>
          <a:bodyPr/>
          <a:lstStyle/>
          <a:p>
            <a:r>
              <a:rPr lang="en-US" dirty="0"/>
              <a:t>Hussein Issa</a:t>
            </a:r>
          </a:p>
          <a:p>
            <a:r>
              <a:rPr lang="en-US" dirty="0"/>
              <a:t>hussein.issa.op@gmail.com</a:t>
            </a:r>
          </a:p>
        </p:txBody>
      </p:sp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5C1296F6-D543-915F-B271-5B4DCAA7E6D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>
          <a:xfrm>
            <a:off x="5401739" y="4386312"/>
            <a:ext cx="3119293" cy="2462810"/>
          </a:xfrm>
        </p:spPr>
      </p:pic>
    </p:spTree>
    <p:extLst>
      <p:ext uri="{BB962C8B-B14F-4D97-AF65-F5344CB8AC3E}">
        <p14:creationId xmlns:p14="http://schemas.microsoft.com/office/powerpoint/2010/main" val="312805685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EF_V9" id="{C463A964-8E54-4359-9E51-0A6E90084EE5}" vid="{184A2EB9-745F-4F9B-B307-FA5A3CDA97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F8CE90-445F-4EDA-B35A-CBBADB90B55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1718C1C-BCA3-4639-A643-123D8BC914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14DEC8-5489-4D9D-9CC1-CC2E980888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221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Univers</vt:lpstr>
      <vt:lpstr>GradientVTI</vt:lpstr>
      <vt:lpstr>Business Process</vt:lpstr>
      <vt:lpstr>Stock prediction</vt:lpstr>
      <vt:lpstr>Timeline </vt:lpstr>
      <vt:lpstr>Timeline </vt:lpstr>
      <vt:lpstr>Week 15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Process</dc:title>
  <dc:creator>FNU LNU</dc:creator>
  <cp:lastModifiedBy>FNU LNU</cp:lastModifiedBy>
  <cp:revision>2</cp:revision>
  <dcterms:created xsi:type="dcterms:W3CDTF">2023-10-30T09:57:28Z</dcterms:created>
  <dcterms:modified xsi:type="dcterms:W3CDTF">2023-10-30T11:21:35Z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2023-10-30T10:59:57Z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a9f2af91-d7cb-4421-93d4-2436975d6a9d</vt:lpwstr>
  </property>
  <property fmtid="{D5CDD505-2E9C-101B-9397-08002B2CF9AE}" pid="8" name="MSIP_Label_defa4170-0d19-0005-0004-bc88714345d2_ActionId">
    <vt:lpwstr>0c0f0b60-1a6a-4062-8631-f4509dde1430</vt:lpwstr>
  </property>
  <property fmtid="{D5CDD505-2E9C-101B-9397-08002B2CF9AE}" pid="9" name="MSIP_Label_defa4170-0d19-0005-0004-bc88714345d2_ContentBits">
    <vt:lpwstr>0</vt:lpwstr>
  </property>
</Properties>
</file>