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89d838f92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89d838f9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89d838f92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89d838f9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89d838f92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89d838f9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89d838f92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89d838f9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89d83847c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89d83847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89d83847c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89d83847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89d838f92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89d838f9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9d83847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89d8384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9d83847c_4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9d83847c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89d83847c_4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89d83847c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9d83847c_2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89d83847c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89d838f9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89d838f9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89d838f92_2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89d838f92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9d838f9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9d838f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3" y="2514600"/>
            <a:ext cx="8915399" cy="78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chemeClr val="accent1"/>
                </a:solidFill>
              </a:rPr>
              <a:t>Estimation for Robotic Navigation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13" y="3946359"/>
            <a:ext cx="8915399" cy="1957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Presented to</a:t>
            </a:r>
            <a:r>
              <a:rPr lang="en-US"/>
              <a:t>:  </a:t>
            </a:r>
            <a:r>
              <a:rPr lang="en-US">
                <a:solidFill>
                  <a:schemeClr val="accent1"/>
                </a:solidFill>
              </a:rPr>
              <a:t>Prof. BONNIFAIT Philippe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Pre</a:t>
            </a:r>
            <a:r>
              <a:rPr lang="en-US" sz="2000"/>
              <a:t>sented by</a:t>
            </a:r>
            <a:r>
              <a:rPr lang="en-US"/>
              <a:t>: </a:t>
            </a:r>
            <a:r>
              <a:rPr lang="en-US">
                <a:solidFill>
                  <a:schemeClr val="accent1"/>
                </a:solidFill>
              </a:rPr>
              <a:t>Ahmad SHOUR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1"/>
                </a:solidFill>
              </a:rPr>
              <a:t>                            Hasan KASSEM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1"/>
                </a:solidFill>
              </a:rPr>
              <a:t>                            Hussein LEZZAIK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531812" y="4529540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725" y="540375"/>
            <a:ext cx="21145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Unscented Transform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-US" sz="2000">
                <a:solidFill>
                  <a:srgbClr val="000000"/>
                </a:solidFill>
              </a:rPr>
              <a:t>R = a⊕b  </a:t>
            </a:r>
            <a:r>
              <a:rPr lang="en-US" sz="2000">
                <a:solidFill>
                  <a:srgbClr val="000000"/>
                </a:solidFill>
              </a:rPr>
              <a:t>↔️ Let q = Concatenation (a,b) </a:t>
            </a:r>
            <a:r>
              <a:rPr lang="en-US" sz="2000">
                <a:solidFill>
                  <a:srgbClr val="000000"/>
                </a:solidFill>
              </a:rPr>
              <a:t>↔️ R = Transformation(q)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-US" sz="2000">
                <a:solidFill>
                  <a:srgbClr val="000000"/>
                </a:solidFill>
              </a:rPr>
              <a:t>R = ⊖b  ↔️ R = Transformation (b)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Scenario 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0" y="1416850"/>
            <a:ext cx="10110899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Covariance</a:t>
            </a:r>
            <a:r>
              <a:rPr lang="en-US">
                <a:solidFill>
                  <a:schemeClr val="accent1"/>
                </a:solidFill>
              </a:rPr>
              <a:t> Intersection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Vehicles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⟶ Introduced Correlations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 measurement from follower data: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&lt;math xmlns=&quot;http://www.w3.org/1998/Math/MathML&quot;&gt;&lt;mmultiscripts&gt;&lt;msub&gt;&lt;mi&gt;q&lt;/mi&gt;&lt;mrow&gt;&lt;mi&gt;f&lt;/mi&gt;&lt;mi&gt;o&lt;/mi&gt;&lt;mi&gt;l&lt;/mi&gt;&lt;mi&gt;l&lt;/mi&gt;&lt;mi&gt;o&lt;/mi&gt;&lt;mi&gt;w&lt;/mi&gt;&lt;mi&gt;e&lt;/mi&gt;&lt;mi&gt;r&lt;/mi&gt;&lt;/mrow&gt;&lt;/msub&gt;&lt;mprescripts/&gt;&lt;none/&gt;&lt;mrow&gt;&lt;mi&gt;E&lt;/mi&gt;&lt;mi&gt;N&lt;/mi&gt;&lt;mi&gt;U&lt;/mi&gt;&lt;/mrow&gt;&lt;/mmultiscripts&gt;&lt;mo&gt;&amp;#x2295;&lt;/mo&gt;&lt;mmultiscripts&gt;&lt;msub&gt;&lt;mi&gt;q&lt;/mi&gt;&lt;mrow&gt;&lt;mi&gt;l&lt;/mi&gt;&lt;mi&gt;e&lt;/mi&gt;&lt;mi&gt;a&lt;/mi&gt;&lt;mi&gt;d&lt;/mi&gt;&lt;mi&gt;e&lt;/mi&gt;&lt;mi&gt;r&lt;/mi&gt;&lt;/mrow&gt;&lt;/msub&gt;&lt;mprescripts/&gt;&lt;none/&gt;&lt;mrow&gt;&lt;mi&gt;f&lt;/mi&gt;&lt;mi&gt;o&lt;/mi&gt;&lt;mi&gt;l&lt;/mi&gt;&lt;mi&gt;l&lt;/mi&gt;&lt;mi&gt;o&lt;/mi&gt;&lt;mi&gt;w&lt;/mi&gt;&lt;mi&gt;e&lt;/mi&gt;&lt;mi&gt;r&lt;/mi&gt;&lt;/mrow&gt;&lt;/mmultiscripts&gt;&lt;/math&gt;" id="247" name="Google Shape;247;p29" title="scriptbase q subscript f o l l o w e r end subscript end scriptbase presuperscript E N U end presuperscript circled plus scriptbase q subscript l e a d e r end subscript end scriptbase presuperscript f o l l o w e r end presuperscrip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463" y="4151425"/>
            <a:ext cx="5243751" cy="62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Scenario 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0" y="1415000"/>
            <a:ext cx="10110901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Comparison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0" y="1437787"/>
            <a:ext cx="5558151" cy="21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650" y="1437778"/>
            <a:ext cx="5117325" cy="21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500" y="3610575"/>
            <a:ext cx="5558151" cy="21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2675" y="3610575"/>
            <a:ext cx="5184300" cy="21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Scenario 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 acceptable result achieved and cooperation will most likely improve the performance of localization.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Scenario 1,2 and 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Lidar data without UT is similar results of scenario 1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 Accuracy was greatly improved with UT.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Scenario 4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showed very high accuracy with excellent consistency, however it showed very nervous plot of the system errors.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that we reached to solve this project and success to reach a good cooperation between the  vehicles.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3171187" y="2829675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69138"/>
                </a:solidFill>
              </a:rPr>
              <a:t>Thank You For Attention!</a:t>
            </a:r>
            <a:endParaRPr sz="4000">
              <a:solidFill>
                <a:srgbClr val="E69138"/>
              </a:solidFill>
            </a:endParaRPr>
          </a:p>
        </p:txBody>
      </p:sp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accent1"/>
                </a:solidFill>
              </a:rPr>
              <a:t>Introduction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2176399" y="1905000"/>
            <a:ext cx="93282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 the  position  of  objects  on  the  globe  has  been  the  subject  of  great  interest, using stars.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GPS remains the most popular positioning system  for  open  outdoor  environments.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UV applications are gaining precedence over single vehicle missions since they reduce the risk of failure and increases robustness.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Cooperative  localization   as  it presents  several  advantages  over  traditional  single  vehicle  systems  like  robustness,  increased  efficiency.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7769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Objective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of Cooperative  localization  →  Facilitate navigation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four data fusion methods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Loosely Coupled System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Follower Knows The Leader’s Position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Introducing the Unscented Transform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Vehicles Exchange Data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System Description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-"/>
            </a:pPr>
            <a:r>
              <a:rPr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r>
              <a:rPr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low cost GNSS receiver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Dead-Reckoning sensors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front looking lidar (only for follower)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IMU - SpanCPT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Discrete-time evolution model of the system: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&lt;math xmlns=&quot;http://www.w3.org/1998/Math/MathML&quot;&gt;&lt;mfenced&gt;&lt;mtable&gt;&lt;mtr&gt;&lt;mtd&gt;&lt;mtable&gt;&lt;mtr&gt;&lt;mtd&gt;&lt;msub&gt;&lt;mi&gt;x&lt;/mi&gt;&lt;mrow&gt;&lt;mi&gt;k&lt;/mi&gt;&lt;mo&gt;+&lt;/mo&gt;&lt;mn&gt;1&lt;/mn&gt;&lt;/mrow&gt;&lt;/msub&gt;&lt;/mtd&gt;&lt;/mtr&gt;&lt;mtr&gt;&lt;mtd&gt;&lt;msub&gt;&lt;mi&gt;y&lt;/mi&gt;&lt;mrow&gt;&lt;mi&gt;k&lt;/mi&gt;&lt;mo&gt;+&lt;/mo&gt;&lt;mn&gt;1&lt;/mn&gt;&lt;/mrow&gt;&lt;/msub&gt;&lt;/mtd&gt;&lt;/mtr&gt;&lt;mtr&gt;&lt;mtd&gt;&lt;msub&gt;&lt;mi&gt;&amp;#x3C8;&lt;/mi&gt;&lt;mrow&gt;&lt;mi&gt;k&lt;/mi&gt;&lt;mo&gt;+&lt;/mo&gt;&lt;mn&gt;1&lt;/mn&gt;&lt;/mrow&gt;&lt;/msub&gt;&lt;/mtd&gt;&lt;/mtr&gt;&lt;/mtable&gt;&lt;/mtd&gt;&lt;/mtr&gt;&lt;mtr&gt;&lt;mtd&gt;&lt;mtable&gt;&lt;mtr&gt;&lt;mtd&gt;&lt;msub&gt;&lt;mi&gt;v&lt;/mi&gt;&lt;mrow&gt;&lt;mi&gt;k&lt;/mi&gt;&lt;mo&gt;+&lt;/mo&gt;&lt;mn&gt;1&lt;/mn&gt;&lt;/mrow&gt;&lt;/msub&gt;&lt;/mtd&gt;&lt;/mtr&gt;&lt;mtr&gt;&lt;mtd&gt;&lt;msub&gt;&lt;mi&gt;&amp;#x3C9;&lt;/mi&gt;&lt;mrow&gt;&lt;mi&gt;k&lt;/mi&gt;&lt;mo&gt;+&lt;/mo&gt;&lt;mn&gt;1&lt;/mn&gt;&lt;/mrow&gt;&lt;/msub&gt;&lt;/mtd&gt;&lt;/mtr&gt;&lt;mtr&gt;&lt;mtd&gt;&lt;msub&gt;&lt;mi&gt;T&lt;/mi&gt;&lt;mrow&gt;&lt;mi&gt;k&lt;/mi&gt;&lt;mo&gt;+&lt;/mo&gt;&lt;mn&gt;1&lt;/mn&gt;&lt;/mrow&gt;&lt;/msub&gt;&lt;/mtd&gt;&lt;/mtr&gt;&lt;/mtable&gt;&lt;/mtd&gt;&lt;/mtr&gt;&lt;/mtable&gt;&lt;/mfenced&gt;&lt;mo&gt;=&lt;/mo&gt;&lt;mfenced&gt;&lt;mtable&gt;&lt;mtr&gt;&lt;mtd&gt;&lt;mtable&gt;&lt;mtr&gt;&lt;mtd&gt;&lt;msub&gt;&lt;mi&gt;x&lt;/mi&gt;&lt;mi&gt;k&lt;/mi&gt;&lt;/msub&gt;&lt;mo&gt;+&lt;/mo&gt;&lt;msub&gt;&lt;mi&gt;T&lt;/mi&gt;&lt;mi&gt;k&lt;/mi&gt;&lt;/msub&gt;&lt;msub&gt;&lt;mi&gt;v&lt;/mi&gt;&lt;mi&gt;k&lt;/mi&gt;&lt;/msub&gt;&lt;mi&gt;cos&lt;/mi&gt;&lt;mfenced&gt;&lt;msub&gt;&lt;mi&gt;&amp;#x3C8;&lt;/mi&gt;&lt;mi&gt;k&lt;/mi&gt;&lt;/msub&gt;&lt;/mfenced&gt;&lt;/mtd&gt;&lt;/mtr&gt;&lt;mtr&gt;&lt;mtd&gt;&lt;msub&gt;&lt;mi&gt;y&lt;/mi&gt;&lt;mi&gt;k&lt;/mi&gt;&lt;/msub&gt;&lt;mo&gt;+&lt;/mo&gt;&lt;msub&gt;&lt;mi&gt;T&lt;/mi&gt;&lt;mi&gt;k&lt;/mi&gt;&lt;/msub&gt;&lt;msub&gt;&lt;mi&gt;v&lt;/mi&gt;&lt;mi&gt;k&lt;/mi&gt;&lt;/msub&gt;&lt;mi&gt;sin&lt;/mi&gt;&lt;mfenced&gt;&lt;msub&gt;&lt;mi&gt;&amp;#x3C8;&lt;/mi&gt;&lt;mi&gt;k&lt;/mi&gt;&lt;/msub&gt;&lt;/mfenced&gt;&lt;/mtd&gt;&lt;/mtr&gt;&lt;mtr&gt;&lt;mtd&gt;&lt;msub&gt;&lt;mi&gt;&amp;#x3C8;&lt;/mi&gt;&lt;mi&gt;k&lt;/mi&gt;&lt;/msub&gt;&lt;mo&gt;+&lt;/mo&gt;&lt;msub&gt;&lt;mi&gt;T&lt;/mi&gt;&lt;mi&gt;k&lt;/mi&gt;&lt;/msub&gt;&lt;msub&gt;&lt;mi&gt;&amp;#x3C9;&lt;/mi&gt;&lt;mi&gt;k&lt;/mi&gt;&lt;/msub&gt;&lt;/mtd&gt;&lt;/mtr&gt;&lt;/mtable&gt;&lt;/mtd&gt;&lt;/mtr&gt;&lt;mtr&gt;&lt;mtd&gt;&lt;mtable&gt;&lt;mtr&gt;&lt;mtd&gt;&lt;msub&gt;&lt;mi&gt;v&lt;/mi&gt;&lt;mi&gt;k&lt;/mi&gt;&lt;/msub&gt;&lt;/mtd&gt;&lt;/mtr&gt;&lt;mtr&gt;&lt;mtd&gt;&lt;msub&gt;&lt;mi&gt;&amp;#x3C9;&lt;/mi&gt;&lt;mi&gt;k&lt;/mi&gt;&lt;/msub&gt;&lt;/mtd&gt;&lt;/mtr&gt;&lt;mtr&gt;&lt;mtd&gt;&lt;msub&gt;&lt;mi&gt;T&lt;/mi&gt;&lt;mi&gt;k&lt;/mi&gt;&lt;/msub&gt;&lt;/mtd&gt;&lt;/mtr&gt;&lt;/mtable&gt;&lt;/mtd&gt;&lt;/mtr&gt;&lt;/mtable&gt;&lt;/mfenced&gt;&lt;mo&gt;+&lt;/mo&gt;&lt;msub&gt;&lt;mi&gt;&amp;#x3B1;&lt;/mi&gt;&lt;mi&gt;k&lt;/mi&gt;&lt;/msub&gt;&lt;/math&gt;" id="189" name="Google Shape;189;p21" title="open parentheses table row cell table row cell x subscript k plus 1 end subscript end cell row cell y subscript k plus 1 end subscript end cell row cell psi subscript k plus 1 end subscript end cell end table end cell row cell table row cell v subscript k plus 1 end subscript end cell row cell omega subscript k plus 1 end subscript end cell row cell T subscript k plus 1 end subscript end cell end table end cell end table close parentheses equals open parentheses table row cell table row cell x subscript k plus T subscript k v subscript k cos open parentheses psi subscript k close parentheses end cell row cell y subscript k plus T subscript k v subscript k sin open parentheses psi subscript k close parentheses end cell row cell psi subscript k plus T subscript k omega subscript k end cell end table end cell row cell table row cell v subscript k end cell row cell omega subscript k end cell row cell T subscript k end cell end table end cell end table close parentheses plus alpha subscript 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075" y="4335025"/>
            <a:ext cx="3295075" cy="23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Filter Tuning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Unscented Transform weight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Covariance Intersection Ratio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Mahalanobis Test Threshold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&lt;math xmlns=&quot;http://www.w3.org/1998/Math/MathML&quot;&gt;&lt;msub&gt;&lt;mi&gt;Q&lt;/mi&gt;&lt;mi&gt;k&lt;/mi&gt;&lt;/msub&gt;&lt;/math&gt;" id="197" name="Google Shape;197;p22" title="Q subscript 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350" y="2258300"/>
            <a:ext cx="475125" cy="4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Scenario 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0" y="1445100"/>
            <a:ext cx="10437174" cy="45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New Observation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&lt;math xmlns=&quot;http://www.w3.org/1998/Math/MathML&quot;&gt;&lt;mmultiscripts&gt;&lt;msub&gt;&lt;mi&gt;q&lt;/mi&gt;&lt;mrow&gt;&lt;mi&gt;l&lt;/mi&gt;&lt;mi&gt;e&lt;/mi&gt;&lt;mi&gt;a&lt;/mi&gt;&lt;mi&gt;d&lt;/mi&gt;&lt;mi&gt;e&lt;/mi&gt;&lt;mi&gt;r&lt;/mi&gt;&lt;/mrow&gt;&lt;/msub&gt;&lt;mprescripts/&gt;&lt;none/&gt;&lt;mrow&gt;&lt;mi&gt;E&lt;/mi&gt;&lt;mi&gt;N&lt;/mi&gt;&lt;mi&gt;U&lt;/mi&gt;&lt;/mrow&gt;&lt;/mmultiscripts&gt;&lt;mo&gt;&amp;#x2295;&lt;/mo&gt;&lt;mfenced&gt;&lt;mrow&gt;&lt;mo&gt;&amp;#x229D;&lt;/mo&gt;&lt;mo&gt;&amp;#xA0;&lt;/mo&gt;&lt;mmultiscripts&gt;&lt;msub&gt;&lt;mi&gt;q&lt;/mi&gt;&lt;mrow&gt;&lt;mi&gt;l&lt;/mi&gt;&lt;mi&gt;e&lt;/mi&gt;&lt;mi&gt;a&lt;/mi&gt;&lt;mi&gt;d&lt;/mi&gt;&lt;mi&gt;e&lt;/mi&gt;&lt;mi&gt;r&lt;/mi&gt;&lt;/mrow&gt;&lt;/msub&gt;&lt;mprescripts/&gt;&lt;none/&gt;&lt;mrow&gt;&lt;mi&gt;f&lt;/mi&gt;&lt;mi&gt;o&lt;/mi&gt;&lt;mi&gt;l&lt;/mi&gt;&lt;mi&gt;l&lt;/mi&gt;&lt;mi&gt;o&lt;/mi&gt;&lt;mi&gt;w&lt;/mi&gt;&lt;mi&gt;e&lt;/mi&gt;&lt;mi&gt;r&lt;/mi&gt;&lt;/mrow&gt;&lt;/mmultiscripts&gt;&lt;/mrow&gt;&lt;/mfenced&gt;&lt;/math&gt;" id="211" name="Google Shape;211;p24" title="scriptbase q subscript l e a d e r end subscript end scriptbase presuperscript E N U end presuperscript circled plus open parentheses circled dash space scriptbase q subscript l e a d e r end subscript end scriptbase presuperscript f o l l o w e r end presuperscript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538" y="3401325"/>
            <a:ext cx="5791200" cy="64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Lidar Data Outliers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825" y="1355175"/>
            <a:ext cx="6924974" cy="51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Scenario 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0" y="1425875"/>
            <a:ext cx="10110901" cy="44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