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51ee820e3e200c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60" autoAdjust="0"/>
  </p:normalViewPr>
  <p:slideViewPr>
    <p:cSldViewPr snapToGrid="0">
      <p:cViewPr varScale="1">
        <p:scale>
          <a:sx n="114" d="100"/>
          <a:sy n="114" d="100"/>
        </p:scale>
        <p:origin x="451"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36A031-FA0F-43CF-813B-8CA2BE87E9C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B0D3C5D-637F-40CF-A98A-E0334779A3EF}">
      <dgm:prSet phldrT="[Text]"/>
      <dgm:spPr/>
      <dgm:t>
        <a:bodyPr/>
        <a:lstStyle/>
        <a:p>
          <a:r>
            <a:rPr lang="en-US" dirty="0" smtClean="0"/>
            <a:t>RAM</a:t>
          </a:r>
          <a:endParaRPr lang="en-US" dirty="0"/>
        </a:p>
      </dgm:t>
    </dgm:pt>
    <dgm:pt modelId="{C7E865A1-2049-43BD-AEDA-4AB8BD6B1B2C}" type="parTrans" cxnId="{872E4A3F-EB81-4105-B849-96B2DB2EF1A8}">
      <dgm:prSet/>
      <dgm:spPr/>
      <dgm:t>
        <a:bodyPr/>
        <a:lstStyle/>
        <a:p>
          <a:endParaRPr lang="en-US"/>
        </a:p>
      </dgm:t>
    </dgm:pt>
    <dgm:pt modelId="{503FF7C8-1F03-49F1-BF5B-BB59030316B9}" type="sibTrans" cxnId="{872E4A3F-EB81-4105-B849-96B2DB2EF1A8}">
      <dgm:prSet/>
      <dgm:spPr/>
      <dgm:t>
        <a:bodyPr/>
        <a:lstStyle/>
        <a:p>
          <a:endParaRPr lang="en-US"/>
        </a:p>
      </dgm:t>
    </dgm:pt>
    <dgm:pt modelId="{E672B630-2ACA-4686-B576-8CC7BE9CA413}">
      <dgm:prSet phldrT="[Text]"/>
      <dgm:spPr/>
      <dgm:t>
        <a:bodyPr/>
        <a:lstStyle/>
        <a:p>
          <a:r>
            <a:rPr lang="en-US" dirty="0" smtClean="0"/>
            <a:t>DRAM</a:t>
          </a:r>
          <a:endParaRPr lang="en-US" dirty="0"/>
        </a:p>
      </dgm:t>
    </dgm:pt>
    <dgm:pt modelId="{5A3F3371-33A1-4486-9BA4-ECEB4CCE795E}" type="parTrans" cxnId="{20DE7E5F-735C-4CD3-AF15-3B5F1B782D7B}">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tx1"/>
            </a:solidFill>
          </a:endParaRPr>
        </a:p>
      </dgm:t>
    </dgm:pt>
    <dgm:pt modelId="{DF19CD13-5E63-4A69-9229-12BE07383842}" type="sibTrans" cxnId="{20DE7E5F-735C-4CD3-AF15-3B5F1B782D7B}">
      <dgm:prSet/>
      <dgm:spPr/>
      <dgm:t>
        <a:bodyPr/>
        <a:lstStyle/>
        <a:p>
          <a:endParaRPr lang="en-US"/>
        </a:p>
      </dgm:t>
    </dgm:pt>
    <dgm:pt modelId="{26973F55-426D-46B9-993E-B75435BC47B3}">
      <dgm:prSet phldrT="[Text]"/>
      <dgm:spPr/>
      <dgm:t>
        <a:bodyPr/>
        <a:lstStyle/>
        <a:p>
          <a:r>
            <a:rPr lang="en-US" dirty="0" smtClean="0"/>
            <a:t>SRAM</a:t>
          </a:r>
          <a:endParaRPr lang="en-US" dirty="0"/>
        </a:p>
      </dgm:t>
    </dgm:pt>
    <dgm:pt modelId="{6B85506B-30F1-446F-B2A0-5BD0BCF91CF3}" type="parTrans" cxnId="{93E6192D-4D76-4C87-8CD8-D58440A9F780}">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B338D0AB-28ED-4423-A952-B4CFC9EC794D}" type="sibTrans" cxnId="{93E6192D-4D76-4C87-8CD8-D58440A9F780}">
      <dgm:prSet/>
      <dgm:spPr/>
      <dgm:t>
        <a:bodyPr/>
        <a:lstStyle/>
        <a:p>
          <a:endParaRPr lang="en-US"/>
        </a:p>
      </dgm:t>
    </dgm:pt>
    <dgm:pt modelId="{13F7096B-133B-4075-8929-9D11DC2F8FF4}">
      <dgm:prSet/>
      <dgm:spPr/>
      <dgm:t>
        <a:bodyPr/>
        <a:lstStyle/>
        <a:p>
          <a:r>
            <a:rPr lang="en-US" dirty="0" smtClean="0"/>
            <a:t>ADRAM</a:t>
          </a:r>
          <a:endParaRPr lang="en-US" dirty="0"/>
        </a:p>
      </dgm:t>
    </dgm:pt>
    <dgm:pt modelId="{21148B29-6AEB-484D-BA98-328B1F642BE7}" type="parTrans" cxnId="{F3291296-FC7B-4F1D-924C-75C1C3E5D985}">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EE977658-EC6B-4434-B737-68E94E6FD068}" type="sibTrans" cxnId="{F3291296-FC7B-4F1D-924C-75C1C3E5D985}">
      <dgm:prSet/>
      <dgm:spPr/>
      <dgm:t>
        <a:bodyPr/>
        <a:lstStyle/>
        <a:p>
          <a:endParaRPr lang="en-US"/>
        </a:p>
      </dgm:t>
    </dgm:pt>
    <dgm:pt modelId="{8D65B126-7443-4A97-8B05-83735DD5A491}">
      <dgm:prSet/>
      <dgm:spPr/>
      <dgm:t>
        <a:bodyPr/>
        <a:lstStyle/>
        <a:p>
          <a:r>
            <a:rPr lang="en-US" dirty="0" smtClean="0"/>
            <a:t>SDRAM</a:t>
          </a:r>
          <a:endParaRPr lang="en-US" dirty="0"/>
        </a:p>
      </dgm:t>
    </dgm:pt>
    <dgm:pt modelId="{35F5DDDC-AFE6-488B-9630-27CD3C252663}" type="parTrans" cxnId="{7807753C-EF92-4C1D-AE96-3F3DA27DCA2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3690D6BB-2D9C-495A-9836-BD12FB0DF390}" type="sibTrans" cxnId="{7807753C-EF92-4C1D-AE96-3F3DA27DCA2B}">
      <dgm:prSet/>
      <dgm:spPr/>
      <dgm:t>
        <a:bodyPr/>
        <a:lstStyle/>
        <a:p>
          <a:endParaRPr lang="en-US"/>
        </a:p>
      </dgm:t>
    </dgm:pt>
    <dgm:pt modelId="{483BF7ED-886D-4F50-8C1E-9C22EFF8D569}">
      <dgm:prSet/>
      <dgm:spPr/>
      <dgm:t>
        <a:bodyPr/>
        <a:lstStyle/>
        <a:p>
          <a:r>
            <a:rPr lang="en-US" dirty="0" smtClean="0"/>
            <a:t>FPM DRAM</a:t>
          </a:r>
          <a:endParaRPr lang="en-US" dirty="0"/>
        </a:p>
      </dgm:t>
    </dgm:pt>
    <dgm:pt modelId="{AB833903-BBB0-48BA-997E-8048A824F9C0}" type="parTrans" cxnId="{2E7A09F8-97E6-4E8F-8FF7-DF9502C3BD63}">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71AE0CB5-39F4-4C86-A6A7-569013864C92}" type="sibTrans" cxnId="{2E7A09F8-97E6-4E8F-8FF7-DF9502C3BD63}">
      <dgm:prSet/>
      <dgm:spPr/>
      <dgm:t>
        <a:bodyPr/>
        <a:lstStyle/>
        <a:p>
          <a:endParaRPr lang="en-US"/>
        </a:p>
      </dgm:t>
    </dgm:pt>
    <dgm:pt modelId="{F5CFB9C6-6A64-4C21-BF32-40EA82CA2ACE}">
      <dgm:prSet/>
      <dgm:spPr/>
      <dgm:t>
        <a:bodyPr/>
        <a:lstStyle/>
        <a:p>
          <a:r>
            <a:rPr lang="en-US" dirty="0" smtClean="0"/>
            <a:t>EDO DRAM</a:t>
          </a:r>
          <a:endParaRPr lang="en-US" dirty="0"/>
        </a:p>
      </dgm:t>
    </dgm:pt>
    <dgm:pt modelId="{70104157-779A-4FE1-818A-1C2D931CAE20}" type="parTrans" cxnId="{5F4A06FD-E2C3-493A-96A8-84C4F83B1BC0}">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13AF72C1-7BF8-4224-9A5B-68167D8B75B3}" type="sibTrans" cxnId="{5F4A06FD-E2C3-493A-96A8-84C4F83B1BC0}">
      <dgm:prSet/>
      <dgm:spPr/>
      <dgm:t>
        <a:bodyPr/>
        <a:lstStyle/>
        <a:p>
          <a:endParaRPr lang="en-US"/>
        </a:p>
      </dgm:t>
    </dgm:pt>
    <dgm:pt modelId="{2015BFE5-24E9-4D8D-9E77-89C4233AB6DA}">
      <dgm:prSet/>
      <dgm:spPr/>
      <dgm:t>
        <a:bodyPr/>
        <a:lstStyle/>
        <a:p>
          <a:r>
            <a:rPr lang="en-US" dirty="0" smtClean="0"/>
            <a:t>DDR SDRAM</a:t>
          </a:r>
          <a:endParaRPr lang="en-US" dirty="0"/>
        </a:p>
      </dgm:t>
    </dgm:pt>
    <dgm:pt modelId="{FDE694BF-BD18-40A1-8FFB-04249CE2DEDA}" type="parTrans" cxnId="{80A9DDED-AE1B-4EE6-A6CC-8C2957F7695E}">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9E4DD00-9E1D-447A-BAB8-FD6EC5E557DE}" type="sibTrans" cxnId="{80A9DDED-AE1B-4EE6-A6CC-8C2957F7695E}">
      <dgm:prSet/>
      <dgm:spPr/>
      <dgm:t>
        <a:bodyPr/>
        <a:lstStyle/>
        <a:p>
          <a:endParaRPr lang="en-US"/>
        </a:p>
      </dgm:t>
    </dgm:pt>
    <dgm:pt modelId="{BCED43E4-838F-45CC-BBB2-748E34CA5B54}">
      <dgm:prSet/>
      <dgm:spPr/>
      <dgm:t>
        <a:bodyPr/>
        <a:lstStyle/>
        <a:p>
          <a:r>
            <a:rPr lang="en-US" dirty="0" smtClean="0"/>
            <a:t>LPDDR</a:t>
          </a:r>
          <a:endParaRPr lang="en-US" dirty="0"/>
        </a:p>
      </dgm:t>
    </dgm:pt>
    <dgm:pt modelId="{A08EF545-C352-41AE-B67E-98A4AAF1F118}" type="parTrans" cxnId="{A24D9707-968A-41EA-87D3-6C0E9BCF7070}">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96C83E8-4742-4845-AE43-C042ECAE0AFC}" type="sibTrans" cxnId="{A24D9707-968A-41EA-87D3-6C0E9BCF7070}">
      <dgm:prSet/>
      <dgm:spPr/>
      <dgm:t>
        <a:bodyPr/>
        <a:lstStyle/>
        <a:p>
          <a:endParaRPr lang="en-US"/>
        </a:p>
      </dgm:t>
    </dgm:pt>
    <dgm:pt modelId="{DE1C5B54-576F-4F1D-BF5F-AAA6028C899C}">
      <dgm:prSet/>
      <dgm:spPr/>
      <dgm:t>
        <a:bodyPr/>
        <a:lstStyle/>
        <a:p>
          <a:r>
            <a:rPr lang="en-US" dirty="0" smtClean="0"/>
            <a:t>ECC RAM</a:t>
          </a:r>
          <a:endParaRPr lang="en-US" dirty="0"/>
        </a:p>
      </dgm:t>
    </dgm:pt>
    <dgm:pt modelId="{C80BA0BC-DFEA-4E32-9FC5-0DBEBBA3196B}" type="parTrans" cxnId="{91BDF793-9B69-4313-A129-372C05B65E95}">
      <dgm:prSet>
        <dgm:style>
          <a:lnRef idx="3">
            <a:schemeClr val="dk1"/>
          </a:lnRef>
          <a:fillRef idx="0">
            <a:schemeClr val="dk1"/>
          </a:fillRef>
          <a:effectRef idx="2">
            <a:schemeClr val="dk1"/>
          </a:effectRef>
          <a:fontRef idx="minor">
            <a:schemeClr val="tx1"/>
          </a:fontRef>
        </dgm:style>
      </dgm:prSet>
      <dgm:spPr/>
      <dgm:t>
        <a:bodyPr/>
        <a:lstStyle/>
        <a:p>
          <a:endParaRPr lang="en-US">
            <a:solidFill>
              <a:schemeClr val="tx1"/>
            </a:solidFill>
          </a:endParaRPr>
        </a:p>
      </dgm:t>
    </dgm:pt>
    <dgm:pt modelId="{A4A09232-B776-4547-99A9-CF7EBD8776A7}" type="sibTrans" cxnId="{91BDF793-9B69-4313-A129-372C05B65E95}">
      <dgm:prSet/>
      <dgm:spPr/>
      <dgm:t>
        <a:bodyPr/>
        <a:lstStyle/>
        <a:p>
          <a:endParaRPr lang="en-US"/>
        </a:p>
      </dgm:t>
    </dgm:pt>
    <dgm:pt modelId="{C2587932-82AB-4022-83A6-E3512A169D64}">
      <dgm:prSet/>
      <dgm:spPr/>
      <dgm:t>
        <a:bodyPr/>
        <a:lstStyle/>
        <a:p>
          <a:r>
            <a:rPr lang="en-US" dirty="0" smtClean="0"/>
            <a:t>NON ECC RAM</a:t>
          </a:r>
          <a:endParaRPr lang="en-US" dirty="0"/>
        </a:p>
      </dgm:t>
    </dgm:pt>
    <dgm:pt modelId="{3C3B041C-D3BC-4F3A-A41C-2B07F41C61C2}" type="parTrans" cxnId="{2CE847AB-D4F9-4C23-A609-954E2C5E9DBE}">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4CF51011-7185-459F-A65A-53AB7C81F1F6}" type="sibTrans" cxnId="{2CE847AB-D4F9-4C23-A609-954E2C5E9DBE}">
      <dgm:prSet/>
      <dgm:spPr/>
      <dgm:t>
        <a:bodyPr/>
        <a:lstStyle/>
        <a:p>
          <a:endParaRPr lang="en-US"/>
        </a:p>
      </dgm:t>
    </dgm:pt>
    <dgm:pt modelId="{087AF658-9CC7-4212-B1CE-808D63C69FA5}">
      <dgm:prSet/>
      <dgm:spPr/>
      <dgm:t>
        <a:bodyPr/>
        <a:lstStyle/>
        <a:p>
          <a:r>
            <a:rPr lang="en-US" dirty="0" smtClean="0"/>
            <a:t>DDR1 SDRAM</a:t>
          </a:r>
          <a:endParaRPr lang="en-US" dirty="0"/>
        </a:p>
      </dgm:t>
    </dgm:pt>
    <dgm:pt modelId="{F7D5EFA4-8470-4A13-9F86-5EACCD5C9F8D}" type="parTrans" cxnId="{E186000B-6538-495A-AC72-3957F0A5B18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94951EE-5CD8-463D-B506-A7A74E07337A}" type="sibTrans" cxnId="{E186000B-6538-495A-AC72-3957F0A5B187}">
      <dgm:prSet/>
      <dgm:spPr/>
      <dgm:t>
        <a:bodyPr/>
        <a:lstStyle/>
        <a:p>
          <a:endParaRPr lang="en-US"/>
        </a:p>
      </dgm:t>
    </dgm:pt>
    <dgm:pt modelId="{5842811F-0B69-4869-B4A1-7EDF956F93F4}">
      <dgm:prSet/>
      <dgm:spPr/>
      <dgm:t>
        <a:bodyPr/>
        <a:lstStyle/>
        <a:p>
          <a:r>
            <a:rPr lang="en-US" dirty="0" smtClean="0"/>
            <a:t>DDR2 SDRAM</a:t>
          </a:r>
          <a:endParaRPr lang="en-US" dirty="0"/>
        </a:p>
      </dgm:t>
    </dgm:pt>
    <dgm:pt modelId="{590320A9-7696-47F0-84AD-C82C23D2C1B1}" type="parTrans" cxnId="{89287814-E026-4EF3-B8B2-5A84B06462E1}">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1C005B39-868B-4E9C-A8A2-08DE9BCAD87A}" type="sibTrans" cxnId="{89287814-E026-4EF3-B8B2-5A84B06462E1}">
      <dgm:prSet/>
      <dgm:spPr/>
      <dgm:t>
        <a:bodyPr/>
        <a:lstStyle/>
        <a:p>
          <a:endParaRPr lang="en-US"/>
        </a:p>
      </dgm:t>
    </dgm:pt>
    <dgm:pt modelId="{C6D50318-D6B4-43B5-A73F-92AAF81DD34C}">
      <dgm:prSet/>
      <dgm:spPr/>
      <dgm:t>
        <a:bodyPr/>
        <a:lstStyle/>
        <a:p>
          <a:r>
            <a:rPr lang="en-US" dirty="0" smtClean="0"/>
            <a:t>DDR3 SDRAM</a:t>
          </a:r>
          <a:endParaRPr lang="en-US" dirty="0"/>
        </a:p>
      </dgm:t>
    </dgm:pt>
    <dgm:pt modelId="{16D7FFB1-CEB6-4378-9C44-31FCAAF02DDE}" type="parTrans" cxnId="{0A16C6F7-7ED2-474C-B365-C89DF0317FE0}">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465ED1C9-EF6C-4D08-9C6C-24DDB23FA4C9}" type="sibTrans" cxnId="{0A16C6F7-7ED2-474C-B365-C89DF0317FE0}">
      <dgm:prSet/>
      <dgm:spPr/>
      <dgm:t>
        <a:bodyPr/>
        <a:lstStyle/>
        <a:p>
          <a:endParaRPr lang="en-US"/>
        </a:p>
      </dgm:t>
    </dgm:pt>
    <dgm:pt modelId="{11508FEF-220D-4196-9770-E2E418857F2A}">
      <dgm:prSet/>
      <dgm:spPr/>
      <dgm:t>
        <a:bodyPr/>
        <a:lstStyle/>
        <a:p>
          <a:r>
            <a:rPr lang="en-US" dirty="0" smtClean="0"/>
            <a:t>DDR4 SDRAM</a:t>
          </a:r>
          <a:endParaRPr lang="en-US" dirty="0"/>
        </a:p>
      </dgm:t>
    </dgm:pt>
    <dgm:pt modelId="{F2E46884-E394-4242-86CD-94A4A105451B}" type="parTrans" cxnId="{94B9D96F-FFF5-4A2A-B7A1-79EB2E5D1C3E}">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FCD2DC22-66FE-471F-B028-2B0F2E85D25C}" type="sibTrans" cxnId="{94B9D96F-FFF5-4A2A-B7A1-79EB2E5D1C3E}">
      <dgm:prSet/>
      <dgm:spPr/>
      <dgm:t>
        <a:bodyPr/>
        <a:lstStyle/>
        <a:p>
          <a:endParaRPr lang="en-US"/>
        </a:p>
      </dgm:t>
    </dgm:pt>
    <dgm:pt modelId="{406A8C2D-E221-4405-AA7D-662A9321B889}">
      <dgm:prSet/>
      <dgm:spPr/>
      <dgm:t>
        <a:bodyPr/>
        <a:lstStyle/>
        <a:p>
          <a:r>
            <a:rPr lang="en-US" dirty="0" smtClean="0"/>
            <a:t>DDR5 SDRAM</a:t>
          </a:r>
          <a:endParaRPr lang="en-US" dirty="0"/>
        </a:p>
      </dgm:t>
    </dgm:pt>
    <dgm:pt modelId="{33A2AB2A-7741-4AB7-AA0C-F5BC1B262A92}" type="parTrans" cxnId="{BB67130D-B766-4054-9F35-0C2A25B74A7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9512EFC-1791-49F9-947E-AF0835136F2F}" type="sibTrans" cxnId="{BB67130D-B766-4054-9F35-0C2A25B74A7B}">
      <dgm:prSet/>
      <dgm:spPr/>
      <dgm:t>
        <a:bodyPr/>
        <a:lstStyle/>
        <a:p>
          <a:endParaRPr lang="en-US"/>
        </a:p>
      </dgm:t>
    </dgm:pt>
    <dgm:pt modelId="{4DE6B5F0-3399-46A4-BD63-28621FAF204B}">
      <dgm:prSet/>
      <dgm:spPr/>
      <dgm:t>
        <a:bodyPr/>
        <a:lstStyle/>
        <a:p>
          <a:r>
            <a:rPr lang="en-US" dirty="0" smtClean="0"/>
            <a:t>SDR SDRAM</a:t>
          </a:r>
          <a:endParaRPr lang="en-US" dirty="0"/>
        </a:p>
      </dgm:t>
    </dgm:pt>
    <dgm:pt modelId="{F68DD2F0-230F-4015-97F1-E1BBE352B45B}" type="parTrans" cxnId="{7303C537-7EAC-44E5-93FD-BF202199B119}">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5FB842DB-358C-4CCF-B315-51A9B7F950C4}" type="sibTrans" cxnId="{7303C537-7EAC-44E5-93FD-BF202199B119}">
      <dgm:prSet/>
      <dgm:spPr/>
      <dgm:t>
        <a:bodyPr/>
        <a:lstStyle/>
        <a:p>
          <a:endParaRPr lang="en-US"/>
        </a:p>
      </dgm:t>
    </dgm:pt>
    <dgm:pt modelId="{19BC4B8F-FF78-422E-87D0-931685DAA1E0}">
      <dgm:prSet/>
      <dgm:spPr/>
      <dgm:t>
        <a:bodyPr/>
        <a:lstStyle/>
        <a:p>
          <a:r>
            <a:rPr lang="en-US" dirty="0" smtClean="0"/>
            <a:t>VRAM</a:t>
          </a:r>
          <a:endParaRPr lang="en-US" dirty="0"/>
        </a:p>
      </dgm:t>
    </dgm:pt>
    <dgm:pt modelId="{26BEA9DD-6EEC-4442-BE65-FF43F1FBC233}" type="parTrans" cxnId="{ADB96674-CE0B-4163-885C-E66A19F6BA20}">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A770DFE8-CC2C-4B2C-A255-ABE44B7ED1A4}" type="sibTrans" cxnId="{ADB96674-CE0B-4163-885C-E66A19F6BA20}">
      <dgm:prSet/>
      <dgm:spPr/>
      <dgm:t>
        <a:bodyPr/>
        <a:lstStyle/>
        <a:p>
          <a:endParaRPr lang="en-US"/>
        </a:p>
      </dgm:t>
    </dgm:pt>
    <dgm:pt modelId="{A5BD8B3C-B7C7-4EB9-AAA3-B96CF5D9CD25}">
      <dgm:prSet/>
      <dgm:spPr/>
      <dgm:t>
        <a:bodyPr/>
        <a:lstStyle/>
        <a:p>
          <a:r>
            <a:rPr lang="en-US" dirty="0" smtClean="0"/>
            <a:t>WRAM</a:t>
          </a:r>
          <a:endParaRPr lang="en-US" dirty="0"/>
        </a:p>
      </dgm:t>
    </dgm:pt>
    <dgm:pt modelId="{7FC03F13-D39C-4D34-B235-BB5F7271B704}" type="parTrans" cxnId="{AAC9374B-8449-4F33-9CCC-E46583C20F53}">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DD42175F-4EA2-4BD9-AE6E-8B6DD5A77C11}" type="sibTrans" cxnId="{AAC9374B-8449-4F33-9CCC-E46583C20F53}">
      <dgm:prSet/>
      <dgm:spPr/>
      <dgm:t>
        <a:bodyPr/>
        <a:lstStyle/>
        <a:p>
          <a:endParaRPr lang="en-US"/>
        </a:p>
      </dgm:t>
    </dgm:pt>
    <dgm:pt modelId="{E40320AC-DF5F-449F-A9BE-C973576A228C}">
      <dgm:prSet/>
      <dgm:spPr/>
      <dgm:t>
        <a:bodyPr/>
        <a:lstStyle/>
        <a:p>
          <a:r>
            <a:rPr lang="en-US" dirty="0" smtClean="0"/>
            <a:t>MDRAM</a:t>
          </a:r>
          <a:endParaRPr lang="en-US" dirty="0"/>
        </a:p>
      </dgm:t>
    </dgm:pt>
    <dgm:pt modelId="{1F379FBE-BE95-4095-BC7E-E0C250C7DA4E}" type="parTrans" cxnId="{0D329C88-FCC4-4478-ADBF-17FE25E6BE8A}">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89F45AF-3F90-4B49-A090-376224073ED8}" type="sibTrans" cxnId="{0D329C88-FCC4-4478-ADBF-17FE25E6BE8A}">
      <dgm:prSet/>
      <dgm:spPr/>
      <dgm:t>
        <a:bodyPr/>
        <a:lstStyle/>
        <a:p>
          <a:endParaRPr lang="en-US"/>
        </a:p>
      </dgm:t>
    </dgm:pt>
    <dgm:pt modelId="{F2294152-C931-450B-BC98-95A860CF727F}">
      <dgm:prSet/>
      <dgm:spPr/>
      <dgm:t>
        <a:bodyPr/>
        <a:lstStyle/>
        <a:p>
          <a:r>
            <a:rPr lang="en-US" dirty="0" smtClean="0"/>
            <a:t>RDRAM</a:t>
          </a:r>
          <a:endParaRPr lang="en-US" dirty="0"/>
        </a:p>
      </dgm:t>
    </dgm:pt>
    <dgm:pt modelId="{8BAC953E-4596-4FCD-8EB6-9F09C4EEB4F4}" type="parTrans" cxnId="{B6F2BB8A-C84D-49A4-ADA8-37BF6A478906}">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1069414-1B1B-4F2B-969D-72EF3A85B0EF}" type="sibTrans" cxnId="{B6F2BB8A-C84D-49A4-ADA8-37BF6A478906}">
      <dgm:prSet/>
      <dgm:spPr/>
      <dgm:t>
        <a:bodyPr/>
        <a:lstStyle/>
        <a:p>
          <a:endParaRPr lang="en-US"/>
        </a:p>
      </dgm:t>
    </dgm:pt>
    <dgm:pt modelId="{33673ADB-4C54-44E0-A66E-C08B8EA4A268}">
      <dgm:prSet/>
      <dgm:spPr/>
      <dgm:t>
        <a:bodyPr/>
        <a:lstStyle/>
        <a:p>
          <a:r>
            <a:rPr lang="en-US" dirty="0" smtClean="0"/>
            <a:t>SGRAM</a:t>
          </a:r>
          <a:endParaRPr lang="en-US" dirty="0"/>
        </a:p>
      </dgm:t>
    </dgm:pt>
    <dgm:pt modelId="{5280233A-21C5-46BF-93CD-5C84BF3221CF}" type="parTrans" cxnId="{3142F88A-28AD-410C-B23C-BCBD0E28DE95}">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397FB931-3D5F-41F3-9F94-B3844417F53D}" type="sibTrans" cxnId="{3142F88A-28AD-410C-B23C-BCBD0E28DE95}">
      <dgm:prSet/>
      <dgm:spPr/>
      <dgm:t>
        <a:bodyPr/>
        <a:lstStyle/>
        <a:p>
          <a:endParaRPr lang="en-US"/>
        </a:p>
      </dgm:t>
    </dgm:pt>
    <dgm:pt modelId="{EC23EC64-3043-445D-A365-348E8BC49603}">
      <dgm:prSet/>
      <dgm:spPr/>
      <dgm:t>
        <a:bodyPr/>
        <a:lstStyle/>
        <a:p>
          <a:r>
            <a:rPr lang="en-US" dirty="0" smtClean="0"/>
            <a:t>DDR</a:t>
          </a:r>
          <a:endParaRPr lang="en-US" dirty="0"/>
        </a:p>
      </dgm:t>
    </dgm:pt>
    <dgm:pt modelId="{2E0A473E-F4AA-45C7-B30B-FD1A8676A837}" type="parTrans" cxnId="{AC9D042F-D498-4518-80ED-7B1CA25384B9}">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01B07575-A952-40D5-9809-72073DD39286}" type="sibTrans" cxnId="{AC9D042F-D498-4518-80ED-7B1CA25384B9}">
      <dgm:prSet/>
      <dgm:spPr/>
      <dgm:t>
        <a:bodyPr/>
        <a:lstStyle/>
        <a:p>
          <a:endParaRPr lang="en-US"/>
        </a:p>
      </dgm:t>
    </dgm:pt>
    <dgm:pt modelId="{BFB0A82C-76F9-46F5-B02F-60FAE8D2B556}">
      <dgm:prSet/>
      <dgm:spPr/>
      <dgm:t>
        <a:bodyPr/>
        <a:lstStyle/>
        <a:p>
          <a:r>
            <a:rPr lang="en-US" dirty="0" smtClean="0"/>
            <a:t>GDDR2</a:t>
          </a:r>
          <a:endParaRPr lang="en-US" dirty="0"/>
        </a:p>
      </dgm:t>
    </dgm:pt>
    <dgm:pt modelId="{91D5387C-1120-43D7-A877-657855E35382}" type="parTrans" cxnId="{5C310083-41AD-4659-BF9C-E91D6092F608}">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EF8C7D4F-4AD0-4862-A5D2-AA7A6A8B3387}" type="sibTrans" cxnId="{5C310083-41AD-4659-BF9C-E91D6092F608}">
      <dgm:prSet/>
      <dgm:spPr/>
      <dgm:t>
        <a:bodyPr/>
        <a:lstStyle/>
        <a:p>
          <a:endParaRPr lang="en-US"/>
        </a:p>
      </dgm:t>
    </dgm:pt>
    <dgm:pt modelId="{D64C275C-3ACB-4C9E-8B5C-0E4AFEC16CCC}">
      <dgm:prSet/>
      <dgm:spPr/>
      <dgm:t>
        <a:bodyPr/>
        <a:lstStyle/>
        <a:p>
          <a:r>
            <a:rPr lang="en-US" dirty="0" smtClean="0"/>
            <a:t>GDDR3</a:t>
          </a:r>
          <a:endParaRPr lang="en-US" dirty="0"/>
        </a:p>
      </dgm:t>
    </dgm:pt>
    <dgm:pt modelId="{71BB03EE-2869-4A30-A022-0FB6EE71171F}" type="parTrans" cxnId="{5794CC81-EECE-424B-A6C7-402F5B9A2859}">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A1D579C0-CF53-4CD5-A5F2-F3F17171E967}" type="sibTrans" cxnId="{5794CC81-EECE-424B-A6C7-402F5B9A2859}">
      <dgm:prSet/>
      <dgm:spPr/>
      <dgm:t>
        <a:bodyPr/>
        <a:lstStyle/>
        <a:p>
          <a:endParaRPr lang="en-US"/>
        </a:p>
      </dgm:t>
    </dgm:pt>
    <dgm:pt modelId="{ED4CC68F-F06F-463C-BC20-62AAF75D452E}">
      <dgm:prSet/>
      <dgm:spPr/>
      <dgm:t>
        <a:bodyPr/>
        <a:lstStyle/>
        <a:p>
          <a:r>
            <a:rPr lang="en-US" dirty="0" smtClean="0"/>
            <a:t>GDDR4</a:t>
          </a:r>
          <a:endParaRPr lang="en-US" dirty="0"/>
        </a:p>
      </dgm:t>
    </dgm:pt>
    <dgm:pt modelId="{43C592D2-A5EE-4BF4-8469-1CE9BDA77CA1}" type="parTrans" cxnId="{E8170CA7-CEC5-4DB9-A965-B833483B1CD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F1FAE6BC-6925-4985-9AEF-06803C32B66E}" type="sibTrans" cxnId="{E8170CA7-CEC5-4DB9-A965-B833483B1CD7}">
      <dgm:prSet/>
      <dgm:spPr/>
      <dgm:t>
        <a:bodyPr/>
        <a:lstStyle/>
        <a:p>
          <a:endParaRPr lang="en-US"/>
        </a:p>
      </dgm:t>
    </dgm:pt>
    <dgm:pt modelId="{3A77F500-A967-412D-8F57-9C21E8011593}">
      <dgm:prSet/>
      <dgm:spPr/>
      <dgm:t>
        <a:bodyPr/>
        <a:lstStyle/>
        <a:p>
          <a:r>
            <a:rPr lang="en-US" dirty="0" smtClean="0"/>
            <a:t>GDDR6</a:t>
          </a:r>
          <a:endParaRPr lang="en-US" dirty="0"/>
        </a:p>
      </dgm:t>
    </dgm:pt>
    <dgm:pt modelId="{1BC1494B-C384-4666-870E-33F67AFA88E4}" type="parTrans" cxnId="{0A67C0B0-6A1F-4F2F-BC4B-3B60BCF1C915}">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E6B454B2-4912-42B0-9C2D-29353250C7F8}" type="sibTrans" cxnId="{0A67C0B0-6A1F-4F2F-BC4B-3B60BCF1C915}">
      <dgm:prSet/>
      <dgm:spPr/>
      <dgm:t>
        <a:bodyPr/>
        <a:lstStyle/>
        <a:p>
          <a:endParaRPr lang="en-US"/>
        </a:p>
      </dgm:t>
    </dgm:pt>
    <dgm:pt modelId="{62571968-483C-4A83-89D2-6CDE80E7683F}" type="pres">
      <dgm:prSet presAssocID="{3336A031-FA0F-43CF-813B-8CA2BE87E9CD}" presName="Name0" presStyleCnt="0">
        <dgm:presLayoutVars>
          <dgm:chPref val="1"/>
          <dgm:dir/>
          <dgm:animOne val="branch"/>
          <dgm:animLvl val="lvl"/>
          <dgm:resizeHandles val="exact"/>
        </dgm:presLayoutVars>
      </dgm:prSet>
      <dgm:spPr/>
      <dgm:t>
        <a:bodyPr/>
        <a:lstStyle/>
        <a:p>
          <a:endParaRPr lang="en-US"/>
        </a:p>
      </dgm:t>
    </dgm:pt>
    <dgm:pt modelId="{FEB6A155-D3B3-4B4C-B966-73FEE8FC8F5A}" type="pres">
      <dgm:prSet presAssocID="{1B0D3C5D-637F-40CF-A98A-E0334779A3EF}" presName="root1" presStyleCnt="0"/>
      <dgm:spPr/>
    </dgm:pt>
    <dgm:pt modelId="{584E191A-95AD-41A1-8CD2-1C86568B569D}" type="pres">
      <dgm:prSet presAssocID="{1B0D3C5D-637F-40CF-A98A-E0334779A3EF}" presName="LevelOneTextNode" presStyleLbl="node0" presStyleIdx="0" presStyleCnt="1" custLinFactNeighborX="-12" custLinFactNeighborY="-10713">
        <dgm:presLayoutVars>
          <dgm:chPref val="3"/>
        </dgm:presLayoutVars>
      </dgm:prSet>
      <dgm:spPr/>
      <dgm:t>
        <a:bodyPr/>
        <a:lstStyle/>
        <a:p>
          <a:endParaRPr lang="en-US"/>
        </a:p>
      </dgm:t>
    </dgm:pt>
    <dgm:pt modelId="{6C422332-3185-4718-A76F-7C639989ED27}" type="pres">
      <dgm:prSet presAssocID="{1B0D3C5D-637F-40CF-A98A-E0334779A3EF}" presName="level2hierChild" presStyleCnt="0"/>
      <dgm:spPr/>
    </dgm:pt>
    <dgm:pt modelId="{7D53F35D-B812-4C26-BA7C-0459218EC188}" type="pres">
      <dgm:prSet presAssocID="{5A3F3371-33A1-4486-9BA4-ECEB4CCE795E}" presName="conn2-1" presStyleLbl="parChTrans1D2" presStyleIdx="0" presStyleCnt="4"/>
      <dgm:spPr/>
      <dgm:t>
        <a:bodyPr/>
        <a:lstStyle/>
        <a:p>
          <a:endParaRPr lang="en-US"/>
        </a:p>
      </dgm:t>
    </dgm:pt>
    <dgm:pt modelId="{3778E4F8-CC68-4AD1-80D3-7EAC23BE726F}" type="pres">
      <dgm:prSet presAssocID="{5A3F3371-33A1-4486-9BA4-ECEB4CCE795E}" presName="connTx" presStyleLbl="parChTrans1D2" presStyleIdx="0" presStyleCnt="4"/>
      <dgm:spPr/>
      <dgm:t>
        <a:bodyPr/>
        <a:lstStyle/>
        <a:p>
          <a:endParaRPr lang="en-US"/>
        </a:p>
      </dgm:t>
    </dgm:pt>
    <dgm:pt modelId="{803B5F42-696E-4B10-BFF6-68F92391822C}" type="pres">
      <dgm:prSet presAssocID="{E672B630-2ACA-4686-B576-8CC7BE9CA413}" presName="root2" presStyleCnt="0"/>
      <dgm:spPr/>
    </dgm:pt>
    <dgm:pt modelId="{A5836B64-5C2A-41F1-9937-542F5A170F72}" type="pres">
      <dgm:prSet presAssocID="{E672B630-2ACA-4686-B576-8CC7BE9CA413}" presName="LevelTwoTextNode" presStyleLbl="node2" presStyleIdx="0" presStyleCnt="4" custLinFactNeighborY="-29473">
        <dgm:presLayoutVars>
          <dgm:chPref val="3"/>
        </dgm:presLayoutVars>
      </dgm:prSet>
      <dgm:spPr/>
      <dgm:t>
        <a:bodyPr/>
        <a:lstStyle/>
        <a:p>
          <a:endParaRPr lang="en-US"/>
        </a:p>
      </dgm:t>
    </dgm:pt>
    <dgm:pt modelId="{FB70608F-4741-40C0-9C5E-700503F6E072}" type="pres">
      <dgm:prSet presAssocID="{E672B630-2ACA-4686-B576-8CC7BE9CA413}" presName="level3hierChild" presStyleCnt="0"/>
      <dgm:spPr/>
    </dgm:pt>
    <dgm:pt modelId="{AB9E8A1C-277E-4509-A772-EC84351B6108}" type="pres">
      <dgm:prSet presAssocID="{21148B29-6AEB-484D-BA98-328B1F642BE7}" presName="conn2-1" presStyleLbl="parChTrans1D3" presStyleIdx="0" presStyleCnt="5"/>
      <dgm:spPr/>
      <dgm:t>
        <a:bodyPr/>
        <a:lstStyle/>
        <a:p>
          <a:endParaRPr lang="en-US"/>
        </a:p>
      </dgm:t>
    </dgm:pt>
    <dgm:pt modelId="{A26D8771-6E20-4D34-B53A-7CFB486F5DE7}" type="pres">
      <dgm:prSet presAssocID="{21148B29-6AEB-484D-BA98-328B1F642BE7}" presName="connTx" presStyleLbl="parChTrans1D3" presStyleIdx="0" presStyleCnt="5"/>
      <dgm:spPr/>
      <dgm:t>
        <a:bodyPr/>
        <a:lstStyle/>
        <a:p>
          <a:endParaRPr lang="en-US"/>
        </a:p>
      </dgm:t>
    </dgm:pt>
    <dgm:pt modelId="{397C7B27-FE57-47BD-9697-0AABEB45450C}" type="pres">
      <dgm:prSet presAssocID="{13F7096B-133B-4075-8929-9D11DC2F8FF4}" presName="root2" presStyleCnt="0"/>
      <dgm:spPr/>
    </dgm:pt>
    <dgm:pt modelId="{EBA22F84-F1DD-4602-9F72-687FC7445030}" type="pres">
      <dgm:prSet presAssocID="{13F7096B-133B-4075-8929-9D11DC2F8FF4}" presName="LevelTwoTextNode" presStyleLbl="node3" presStyleIdx="0" presStyleCnt="5" custLinFactNeighborY="-53600">
        <dgm:presLayoutVars>
          <dgm:chPref val="3"/>
        </dgm:presLayoutVars>
      </dgm:prSet>
      <dgm:spPr/>
      <dgm:t>
        <a:bodyPr/>
        <a:lstStyle/>
        <a:p>
          <a:endParaRPr lang="en-US"/>
        </a:p>
      </dgm:t>
    </dgm:pt>
    <dgm:pt modelId="{94E59816-1C6B-487F-8F3F-080E5F5EFCCA}" type="pres">
      <dgm:prSet presAssocID="{13F7096B-133B-4075-8929-9D11DC2F8FF4}" presName="level3hierChild" presStyleCnt="0"/>
      <dgm:spPr/>
    </dgm:pt>
    <dgm:pt modelId="{B2AA48CE-D77B-4E79-8420-B285E139F521}" type="pres">
      <dgm:prSet presAssocID="{35F5DDDC-AFE6-488B-9630-27CD3C252663}" presName="conn2-1" presStyleLbl="parChTrans1D3" presStyleIdx="1" presStyleCnt="5"/>
      <dgm:spPr/>
      <dgm:t>
        <a:bodyPr/>
        <a:lstStyle/>
        <a:p>
          <a:endParaRPr lang="en-US"/>
        </a:p>
      </dgm:t>
    </dgm:pt>
    <dgm:pt modelId="{E24E6C51-A5F1-4F96-A100-C5CAC4552356}" type="pres">
      <dgm:prSet presAssocID="{35F5DDDC-AFE6-488B-9630-27CD3C252663}" presName="connTx" presStyleLbl="parChTrans1D3" presStyleIdx="1" presStyleCnt="5"/>
      <dgm:spPr/>
      <dgm:t>
        <a:bodyPr/>
        <a:lstStyle/>
        <a:p>
          <a:endParaRPr lang="en-US"/>
        </a:p>
      </dgm:t>
    </dgm:pt>
    <dgm:pt modelId="{64212F40-0E1A-4DF9-AD5E-3431B2049793}" type="pres">
      <dgm:prSet presAssocID="{8D65B126-7443-4A97-8B05-83735DD5A491}" presName="root2" presStyleCnt="0"/>
      <dgm:spPr/>
    </dgm:pt>
    <dgm:pt modelId="{F97DA3B6-A4CA-4432-9D37-EE74C65D6177}" type="pres">
      <dgm:prSet presAssocID="{8D65B126-7443-4A97-8B05-83735DD5A491}" presName="LevelTwoTextNode" presStyleLbl="node3" presStyleIdx="1" presStyleCnt="5" custLinFactNeighborY="-53600">
        <dgm:presLayoutVars>
          <dgm:chPref val="3"/>
        </dgm:presLayoutVars>
      </dgm:prSet>
      <dgm:spPr/>
      <dgm:t>
        <a:bodyPr/>
        <a:lstStyle/>
        <a:p>
          <a:endParaRPr lang="en-US"/>
        </a:p>
      </dgm:t>
    </dgm:pt>
    <dgm:pt modelId="{DF53F806-681F-442B-AAB3-E7DD3DD7F5CF}" type="pres">
      <dgm:prSet presAssocID="{8D65B126-7443-4A97-8B05-83735DD5A491}" presName="level3hierChild" presStyleCnt="0"/>
      <dgm:spPr/>
    </dgm:pt>
    <dgm:pt modelId="{1A7B9712-AD7D-4F1E-84AD-DB4CAFA39A5E}" type="pres">
      <dgm:prSet presAssocID="{FDE694BF-BD18-40A1-8FFB-04249CE2DEDA}" presName="conn2-1" presStyleLbl="parChTrans1D4" presStyleIdx="0" presStyleCnt="17"/>
      <dgm:spPr/>
      <dgm:t>
        <a:bodyPr/>
        <a:lstStyle/>
        <a:p>
          <a:endParaRPr lang="en-US"/>
        </a:p>
      </dgm:t>
    </dgm:pt>
    <dgm:pt modelId="{4B67D4B2-1CDA-4086-90B6-4126784C6F85}" type="pres">
      <dgm:prSet presAssocID="{FDE694BF-BD18-40A1-8FFB-04249CE2DEDA}" presName="connTx" presStyleLbl="parChTrans1D4" presStyleIdx="0" presStyleCnt="17"/>
      <dgm:spPr/>
      <dgm:t>
        <a:bodyPr/>
        <a:lstStyle/>
        <a:p>
          <a:endParaRPr lang="en-US"/>
        </a:p>
      </dgm:t>
    </dgm:pt>
    <dgm:pt modelId="{1DCDC189-57F4-43C5-B71C-62AB69823A4E}" type="pres">
      <dgm:prSet presAssocID="{2015BFE5-24E9-4D8D-9E77-89C4233AB6DA}" presName="root2" presStyleCnt="0"/>
      <dgm:spPr/>
    </dgm:pt>
    <dgm:pt modelId="{D69B598D-D3E9-4D10-8BF8-0A81C5D69F2B}" type="pres">
      <dgm:prSet presAssocID="{2015BFE5-24E9-4D8D-9E77-89C4233AB6DA}" presName="LevelTwoTextNode" presStyleLbl="node4" presStyleIdx="0" presStyleCnt="17" custLinFactNeighborY="-53600">
        <dgm:presLayoutVars>
          <dgm:chPref val="3"/>
        </dgm:presLayoutVars>
      </dgm:prSet>
      <dgm:spPr/>
      <dgm:t>
        <a:bodyPr/>
        <a:lstStyle/>
        <a:p>
          <a:endParaRPr lang="en-US"/>
        </a:p>
      </dgm:t>
    </dgm:pt>
    <dgm:pt modelId="{4E786E7C-BD2F-47DC-90E8-144FC8FF742B}" type="pres">
      <dgm:prSet presAssocID="{2015BFE5-24E9-4D8D-9E77-89C4233AB6DA}" presName="level3hierChild" presStyleCnt="0"/>
      <dgm:spPr/>
    </dgm:pt>
    <dgm:pt modelId="{CAC2E24C-44E5-43CF-9EE4-FB61EC66B022}" type="pres">
      <dgm:prSet presAssocID="{F7D5EFA4-8470-4A13-9F86-5EACCD5C9F8D}" presName="conn2-1" presStyleLbl="parChTrans1D4" presStyleIdx="1" presStyleCnt="17"/>
      <dgm:spPr/>
      <dgm:t>
        <a:bodyPr/>
        <a:lstStyle/>
        <a:p>
          <a:endParaRPr lang="en-US"/>
        </a:p>
      </dgm:t>
    </dgm:pt>
    <dgm:pt modelId="{10363392-6CF6-45B2-A8E3-5172B7FAF015}" type="pres">
      <dgm:prSet presAssocID="{F7D5EFA4-8470-4A13-9F86-5EACCD5C9F8D}" presName="connTx" presStyleLbl="parChTrans1D4" presStyleIdx="1" presStyleCnt="17"/>
      <dgm:spPr/>
      <dgm:t>
        <a:bodyPr/>
        <a:lstStyle/>
        <a:p>
          <a:endParaRPr lang="en-US"/>
        </a:p>
      </dgm:t>
    </dgm:pt>
    <dgm:pt modelId="{3B14E366-4D78-425B-BA8A-ED0465F2A576}" type="pres">
      <dgm:prSet presAssocID="{087AF658-9CC7-4212-B1CE-808D63C69FA5}" presName="root2" presStyleCnt="0"/>
      <dgm:spPr/>
    </dgm:pt>
    <dgm:pt modelId="{20A3C326-E449-46AA-A8E8-AB26D97E4973}" type="pres">
      <dgm:prSet presAssocID="{087AF658-9CC7-4212-B1CE-808D63C69FA5}" presName="LevelTwoTextNode" presStyleLbl="node4" presStyleIdx="1" presStyleCnt="17" custLinFactNeighborY="-38550">
        <dgm:presLayoutVars>
          <dgm:chPref val="3"/>
        </dgm:presLayoutVars>
      </dgm:prSet>
      <dgm:spPr/>
      <dgm:t>
        <a:bodyPr/>
        <a:lstStyle/>
        <a:p>
          <a:endParaRPr lang="en-US"/>
        </a:p>
      </dgm:t>
    </dgm:pt>
    <dgm:pt modelId="{1C7FCA95-1AA5-4FCD-990E-4CAE12C5CE2B}" type="pres">
      <dgm:prSet presAssocID="{087AF658-9CC7-4212-B1CE-808D63C69FA5}" presName="level3hierChild" presStyleCnt="0"/>
      <dgm:spPr/>
    </dgm:pt>
    <dgm:pt modelId="{FB5B70FD-BE0D-4672-BBC2-CDE382858408}" type="pres">
      <dgm:prSet presAssocID="{590320A9-7696-47F0-84AD-C82C23D2C1B1}" presName="conn2-1" presStyleLbl="parChTrans1D4" presStyleIdx="2" presStyleCnt="17"/>
      <dgm:spPr/>
      <dgm:t>
        <a:bodyPr/>
        <a:lstStyle/>
        <a:p>
          <a:endParaRPr lang="en-US"/>
        </a:p>
      </dgm:t>
    </dgm:pt>
    <dgm:pt modelId="{07D92699-A109-4923-A4F6-1678D25FDB0C}" type="pres">
      <dgm:prSet presAssocID="{590320A9-7696-47F0-84AD-C82C23D2C1B1}" presName="connTx" presStyleLbl="parChTrans1D4" presStyleIdx="2" presStyleCnt="17"/>
      <dgm:spPr/>
      <dgm:t>
        <a:bodyPr/>
        <a:lstStyle/>
        <a:p>
          <a:endParaRPr lang="en-US"/>
        </a:p>
      </dgm:t>
    </dgm:pt>
    <dgm:pt modelId="{3566783A-875E-4BDB-9DED-EA600BA72B00}" type="pres">
      <dgm:prSet presAssocID="{5842811F-0B69-4869-B4A1-7EDF956F93F4}" presName="root2" presStyleCnt="0"/>
      <dgm:spPr/>
    </dgm:pt>
    <dgm:pt modelId="{BFE4F6D2-EE7F-418E-96BE-F706E8560994}" type="pres">
      <dgm:prSet presAssocID="{5842811F-0B69-4869-B4A1-7EDF956F93F4}" presName="LevelTwoTextNode" presStyleLbl="node4" presStyleIdx="2" presStyleCnt="17" custLinFactNeighborY="-53600">
        <dgm:presLayoutVars>
          <dgm:chPref val="3"/>
        </dgm:presLayoutVars>
      </dgm:prSet>
      <dgm:spPr/>
      <dgm:t>
        <a:bodyPr/>
        <a:lstStyle/>
        <a:p>
          <a:endParaRPr lang="en-US"/>
        </a:p>
      </dgm:t>
    </dgm:pt>
    <dgm:pt modelId="{11BC5468-799C-4BA8-8C26-74119A353C4B}" type="pres">
      <dgm:prSet presAssocID="{5842811F-0B69-4869-B4A1-7EDF956F93F4}" presName="level3hierChild" presStyleCnt="0"/>
      <dgm:spPr/>
    </dgm:pt>
    <dgm:pt modelId="{93621EFA-333F-4F47-876C-6FC4A3449C1D}" type="pres">
      <dgm:prSet presAssocID="{16D7FFB1-CEB6-4378-9C44-31FCAAF02DDE}" presName="conn2-1" presStyleLbl="parChTrans1D4" presStyleIdx="3" presStyleCnt="17"/>
      <dgm:spPr/>
      <dgm:t>
        <a:bodyPr/>
        <a:lstStyle/>
        <a:p>
          <a:endParaRPr lang="en-US"/>
        </a:p>
      </dgm:t>
    </dgm:pt>
    <dgm:pt modelId="{7A800549-844A-451E-B9AF-33B054389A4D}" type="pres">
      <dgm:prSet presAssocID="{16D7FFB1-CEB6-4378-9C44-31FCAAF02DDE}" presName="connTx" presStyleLbl="parChTrans1D4" presStyleIdx="3" presStyleCnt="17"/>
      <dgm:spPr/>
      <dgm:t>
        <a:bodyPr/>
        <a:lstStyle/>
        <a:p>
          <a:endParaRPr lang="en-US"/>
        </a:p>
      </dgm:t>
    </dgm:pt>
    <dgm:pt modelId="{2E463D96-8F18-4993-9A54-6ACF151D44E8}" type="pres">
      <dgm:prSet presAssocID="{C6D50318-D6B4-43B5-A73F-92AAF81DD34C}" presName="root2" presStyleCnt="0"/>
      <dgm:spPr/>
    </dgm:pt>
    <dgm:pt modelId="{A664C010-9781-4B22-A6DB-9940E6C09706}" type="pres">
      <dgm:prSet presAssocID="{C6D50318-D6B4-43B5-A73F-92AAF81DD34C}" presName="LevelTwoTextNode" presStyleLbl="node4" presStyleIdx="3" presStyleCnt="17" custLinFactNeighborY="-53600">
        <dgm:presLayoutVars>
          <dgm:chPref val="3"/>
        </dgm:presLayoutVars>
      </dgm:prSet>
      <dgm:spPr/>
      <dgm:t>
        <a:bodyPr/>
        <a:lstStyle/>
        <a:p>
          <a:endParaRPr lang="en-US"/>
        </a:p>
      </dgm:t>
    </dgm:pt>
    <dgm:pt modelId="{06108E38-1B82-4C17-85EB-7E14D7420959}" type="pres">
      <dgm:prSet presAssocID="{C6D50318-D6B4-43B5-A73F-92AAF81DD34C}" presName="level3hierChild" presStyleCnt="0"/>
      <dgm:spPr/>
    </dgm:pt>
    <dgm:pt modelId="{0DD55716-6738-4B25-A658-FFD4B453F93B}" type="pres">
      <dgm:prSet presAssocID="{F2E46884-E394-4242-86CD-94A4A105451B}" presName="conn2-1" presStyleLbl="parChTrans1D4" presStyleIdx="4" presStyleCnt="17"/>
      <dgm:spPr/>
      <dgm:t>
        <a:bodyPr/>
        <a:lstStyle/>
        <a:p>
          <a:endParaRPr lang="en-US"/>
        </a:p>
      </dgm:t>
    </dgm:pt>
    <dgm:pt modelId="{5C3197BE-DDDF-4D7B-B4CA-E94AA721532D}" type="pres">
      <dgm:prSet presAssocID="{F2E46884-E394-4242-86CD-94A4A105451B}" presName="connTx" presStyleLbl="parChTrans1D4" presStyleIdx="4" presStyleCnt="17"/>
      <dgm:spPr/>
      <dgm:t>
        <a:bodyPr/>
        <a:lstStyle/>
        <a:p>
          <a:endParaRPr lang="en-US"/>
        </a:p>
      </dgm:t>
    </dgm:pt>
    <dgm:pt modelId="{AE3846D1-924E-435F-B2A0-31A67DF967F7}" type="pres">
      <dgm:prSet presAssocID="{11508FEF-220D-4196-9770-E2E418857F2A}" presName="root2" presStyleCnt="0"/>
      <dgm:spPr/>
    </dgm:pt>
    <dgm:pt modelId="{3FDFA98B-6EC9-4F08-BB3E-B0BBF4D35443}" type="pres">
      <dgm:prSet presAssocID="{11508FEF-220D-4196-9770-E2E418857F2A}" presName="LevelTwoTextNode" presStyleLbl="node4" presStyleIdx="4" presStyleCnt="17" custLinFactNeighborX="4" custLinFactNeighborY="-55747">
        <dgm:presLayoutVars>
          <dgm:chPref val="3"/>
        </dgm:presLayoutVars>
      </dgm:prSet>
      <dgm:spPr/>
      <dgm:t>
        <a:bodyPr/>
        <a:lstStyle/>
        <a:p>
          <a:endParaRPr lang="en-US"/>
        </a:p>
      </dgm:t>
    </dgm:pt>
    <dgm:pt modelId="{1EA139E8-25D4-4A74-80B2-D74590C2A3E5}" type="pres">
      <dgm:prSet presAssocID="{11508FEF-220D-4196-9770-E2E418857F2A}" presName="level3hierChild" presStyleCnt="0"/>
      <dgm:spPr/>
    </dgm:pt>
    <dgm:pt modelId="{25E71EBD-F7D6-4F66-9426-D42FA54945C3}" type="pres">
      <dgm:prSet presAssocID="{33A2AB2A-7741-4AB7-AA0C-F5BC1B262A92}" presName="conn2-1" presStyleLbl="parChTrans1D4" presStyleIdx="5" presStyleCnt="17"/>
      <dgm:spPr/>
      <dgm:t>
        <a:bodyPr/>
        <a:lstStyle/>
        <a:p>
          <a:endParaRPr lang="en-US"/>
        </a:p>
      </dgm:t>
    </dgm:pt>
    <dgm:pt modelId="{5EA53D3B-6E50-4241-BA2B-15C8D6E15403}" type="pres">
      <dgm:prSet presAssocID="{33A2AB2A-7741-4AB7-AA0C-F5BC1B262A92}" presName="connTx" presStyleLbl="parChTrans1D4" presStyleIdx="5" presStyleCnt="17"/>
      <dgm:spPr/>
      <dgm:t>
        <a:bodyPr/>
        <a:lstStyle/>
        <a:p>
          <a:endParaRPr lang="en-US"/>
        </a:p>
      </dgm:t>
    </dgm:pt>
    <dgm:pt modelId="{415B8E32-4CE5-434E-B372-E8592251A66D}" type="pres">
      <dgm:prSet presAssocID="{406A8C2D-E221-4405-AA7D-662A9321B889}" presName="root2" presStyleCnt="0"/>
      <dgm:spPr/>
    </dgm:pt>
    <dgm:pt modelId="{3025BF06-BA58-404D-9CE9-C3CAB7C5B235}" type="pres">
      <dgm:prSet presAssocID="{406A8C2D-E221-4405-AA7D-662A9321B889}" presName="LevelTwoTextNode" presStyleLbl="node4" presStyleIdx="5" presStyleCnt="17" custLinFactNeighborY="-53600">
        <dgm:presLayoutVars>
          <dgm:chPref val="3"/>
        </dgm:presLayoutVars>
      </dgm:prSet>
      <dgm:spPr/>
      <dgm:t>
        <a:bodyPr/>
        <a:lstStyle/>
        <a:p>
          <a:endParaRPr lang="en-US"/>
        </a:p>
      </dgm:t>
    </dgm:pt>
    <dgm:pt modelId="{F46C0B9D-47FF-422C-859D-EF88C20E19FD}" type="pres">
      <dgm:prSet presAssocID="{406A8C2D-E221-4405-AA7D-662A9321B889}" presName="level3hierChild" presStyleCnt="0"/>
      <dgm:spPr/>
    </dgm:pt>
    <dgm:pt modelId="{3F450004-91FE-4828-AEAA-6F79CBD3836D}" type="pres">
      <dgm:prSet presAssocID="{A08EF545-C352-41AE-B67E-98A4AAF1F118}" presName="conn2-1" presStyleLbl="parChTrans1D4" presStyleIdx="6" presStyleCnt="17"/>
      <dgm:spPr/>
      <dgm:t>
        <a:bodyPr/>
        <a:lstStyle/>
        <a:p>
          <a:endParaRPr lang="en-US"/>
        </a:p>
      </dgm:t>
    </dgm:pt>
    <dgm:pt modelId="{1A785467-7C07-4F15-A591-889C3DA5A933}" type="pres">
      <dgm:prSet presAssocID="{A08EF545-C352-41AE-B67E-98A4AAF1F118}" presName="connTx" presStyleLbl="parChTrans1D4" presStyleIdx="6" presStyleCnt="17"/>
      <dgm:spPr/>
      <dgm:t>
        <a:bodyPr/>
        <a:lstStyle/>
        <a:p>
          <a:endParaRPr lang="en-US"/>
        </a:p>
      </dgm:t>
    </dgm:pt>
    <dgm:pt modelId="{0264BC95-7972-48F9-BF94-388B23249C28}" type="pres">
      <dgm:prSet presAssocID="{BCED43E4-838F-45CC-BBB2-748E34CA5B54}" presName="root2" presStyleCnt="0"/>
      <dgm:spPr/>
    </dgm:pt>
    <dgm:pt modelId="{3B720A32-FC34-49FE-8C9E-3D05408733DC}" type="pres">
      <dgm:prSet presAssocID="{BCED43E4-838F-45CC-BBB2-748E34CA5B54}" presName="LevelTwoTextNode" presStyleLbl="node4" presStyleIdx="6" presStyleCnt="17" custLinFactNeighborY="-55313">
        <dgm:presLayoutVars>
          <dgm:chPref val="3"/>
        </dgm:presLayoutVars>
      </dgm:prSet>
      <dgm:spPr/>
      <dgm:t>
        <a:bodyPr/>
        <a:lstStyle/>
        <a:p>
          <a:endParaRPr lang="en-US"/>
        </a:p>
      </dgm:t>
    </dgm:pt>
    <dgm:pt modelId="{5DA6522E-9F76-4076-9D10-6A08C6394C8E}" type="pres">
      <dgm:prSet presAssocID="{BCED43E4-838F-45CC-BBB2-748E34CA5B54}" presName="level3hierChild" presStyleCnt="0"/>
      <dgm:spPr/>
    </dgm:pt>
    <dgm:pt modelId="{2F69852F-1BE7-49B0-8063-E69936015AD0}" type="pres">
      <dgm:prSet presAssocID="{F68DD2F0-230F-4015-97F1-E1BBE352B45B}" presName="conn2-1" presStyleLbl="parChTrans1D4" presStyleIdx="7" presStyleCnt="17"/>
      <dgm:spPr/>
      <dgm:t>
        <a:bodyPr/>
        <a:lstStyle/>
        <a:p>
          <a:endParaRPr lang="en-US"/>
        </a:p>
      </dgm:t>
    </dgm:pt>
    <dgm:pt modelId="{282CF037-9197-4943-A4D5-6C7D076616C8}" type="pres">
      <dgm:prSet presAssocID="{F68DD2F0-230F-4015-97F1-E1BBE352B45B}" presName="connTx" presStyleLbl="parChTrans1D4" presStyleIdx="7" presStyleCnt="17"/>
      <dgm:spPr/>
      <dgm:t>
        <a:bodyPr/>
        <a:lstStyle/>
        <a:p>
          <a:endParaRPr lang="en-US"/>
        </a:p>
      </dgm:t>
    </dgm:pt>
    <dgm:pt modelId="{37C05EA3-4A40-46A3-80AF-D40EB0C830A6}" type="pres">
      <dgm:prSet presAssocID="{4DE6B5F0-3399-46A4-BD63-28621FAF204B}" presName="root2" presStyleCnt="0"/>
      <dgm:spPr/>
    </dgm:pt>
    <dgm:pt modelId="{FF664E84-2EB9-477B-853D-3DCEAF080676}" type="pres">
      <dgm:prSet presAssocID="{4DE6B5F0-3399-46A4-BD63-28621FAF204B}" presName="LevelTwoTextNode" presStyleLbl="node4" presStyleIdx="7" presStyleCnt="17" custLinFactNeighborY="-55313">
        <dgm:presLayoutVars>
          <dgm:chPref val="3"/>
        </dgm:presLayoutVars>
      </dgm:prSet>
      <dgm:spPr/>
      <dgm:t>
        <a:bodyPr/>
        <a:lstStyle/>
        <a:p>
          <a:endParaRPr lang="en-US"/>
        </a:p>
      </dgm:t>
    </dgm:pt>
    <dgm:pt modelId="{61B88F13-2905-49C7-AF0B-5817465A4B0F}" type="pres">
      <dgm:prSet presAssocID="{4DE6B5F0-3399-46A4-BD63-28621FAF204B}" presName="level3hierChild" presStyleCnt="0"/>
      <dgm:spPr/>
    </dgm:pt>
    <dgm:pt modelId="{9794AE08-06BF-44FE-80D7-0CC008E90E08}" type="pres">
      <dgm:prSet presAssocID="{AB833903-BBB0-48BA-997E-8048A824F9C0}" presName="conn2-1" presStyleLbl="parChTrans1D3" presStyleIdx="2" presStyleCnt="5"/>
      <dgm:spPr/>
      <dgm:t>
        <a:bodyPr/>
        <a:lstStyle/>
        <a:p>
          <a:endParaRPr lang="en-US"/>
        </a:p>
      </dgm:t>
    </dgm:pt>
    <dgm:pt modelId="{5A64331B-CD6E-491A-9179-E494BEE6984A}" type="pres">
      <dgm:prSet presAssocID="{AB833903-BBB0-48BA-997E-8048A824F9C0}" presName="connTx" presStyleLbl="parChTrans1D3" presStyleIdx="2" presStyleCnt="5"/>
      <dgm:spPr/>
      <dgm:t>
        <a:bodyPr/>
        <a:lstStyle/>
        <a:p>
          <a:endParaRPr lang="en-US"/>
        </a:p>
      </dgm:t>
    </dgm:pt>
    <dgm:pt modelId="{143DCA53-BC65-44B1-8F34-447B1C2CF0CB}" type="pres">
      <dgm:prSet presAssocID="{483BF7ED-886D-4F50-8C1E-9C22EFF8D569}" presName="root2" presStyleCnt="0"/>
      <dgm:spPr/>
    </dgm:pt>
    <dgm:pt modelId="{DC4A79F6-EAF8-4684-A328-F56E974E6E27}" type="pres">
      <dgm:prSet presAssocID="{483BF7ED-886D-4F50-8C1E-9C22EFF8D569}" presName="LevelTwoTextNode" presStyleLbl="node3" presStyleIdx="2" presStyleCnt="5" custLinFactNeighborY="-53600">
        <dgm:presLayoutVars>
          <dgm:chPref val="3"/>
        </dgm:presLayoutVars>
      </dgm:prSet>
      <dgm:spPr/>
      <dgm:t>
        <a:bodyPr/>
        <a:lstStyle/>
        <a:p>
          <a:endParaRPr lang="en-US"/>
        </a:p>
      </dgm:t>
    </dgm:pt>
    <dgm:pt modelId="{FF3D210C-6550-4AD7-909B-708B76011BF2}" type="pres">
      <dgm:prSet presAssocID="{483BF7ED-886D-4F50-8C1E-9C22EFF8D569}" presName="level3hierChild" presStyleCnt="0"/>
      <dgm:spPr/>
    </dgm:pt>
    <dgm:pt modelId="{A2A48878-C225-49CC-B7FD-52C991F9D1C1}" type="pres">
      <dgm:prSet presAssocID="{70104157-779A-4FE1-818A-1C2D931CAE20}" presName="conn2-1" presStyleLbl="parChTrans1D3" presStyleIdx="3" presStyleCnt="5"/>
      <dgm:spPr/>
      <dgm:t>
        <a:bodyPr/>
        <a:lstStyle/>
        <a:p>
          <a:endParaRPr lang="en-US"/>
        </a:p>
      </dgm:t>
    </dgm:pt>
    <dgm:pt modelId="{BFB67D8F-C8AD-4906-B466-C68E6F737028}" type="pres">
      <dgm:prSet presAssocID="{70104157-779A-4FE1-818A-1C2D931CAE20}" presName="connTx" presStyleLbl="parChTrans1D3" presStyleIdx="3" presStyleCnt="5"/>
      <dgm:spPr/>
      <dgm:t>
        <a:bodyPr/>
        <a:lstStyle/>
        <a:p>
          <a:endParaRPr lang="en-US"/>
        </a:p>
      </dgm:t>
    </dgm:pt>
    <dgm:pt modelId="{140F2A3D-D219-40E7-8314-B195A315C2B7}" type="pres">
      <dgm:prSet presAssocID="{F5CFB9C6-6A64-4C21-BF32-40EA82CA2ACE}" presName="root2" presStyleCnt="0"/>
      <dgm:spPr/>
    </dgm:pt>
    <dgm:pt modelId="{6D4F9692-9E75-4A6B-BBF2-3B7EBFEA0DA3}" type="pres">
      <dgm:prSet presAssocID="{F5CFB9C6-6A64-4C21-BF32-40EA82CA2ACE}" presName="LevelTwoTextNode" presStyleLbl="node3" presStyleIdx="3" presStyleCnt="5" custLinFactNeighborY="-53600">
        <dgm:presLayoutVars>
          <dgm:chPref val="3"/>
        </dgm:presLayoutVars>
      </dgm:prSet>
      <dgm:spPr/>
      <dgm:t>
        <a:bodyPr/>
        <a:lstStyle/>
        <a:p>
          <a:endParaRPr lang="en-US"/>
        </a:p>
      </dgm:t>
    </dgm:pt>
    <dgm:pt modelId="{5CBA4FA9-CDAA-4382-8FF2-5843D6D24BD2}" type="pres">
      <dgm:prSet presAssocID="{F5CFB9C6-6A64-4C21-BF32-40EA82CA2ACE}" presName="level3hierChild" presStyleCnt="0"/>
      <dgm:spPr/>
    </dgm:pt>
    <dgm:pt modelId="{414F19DB-370B-40B0-AE4B-C17C6A4032BD}" type="pres">
      <dgm:prSet presAssocID="{26BEA9DD-6EEC-4442-BE65-FF43F1FBC233}" presName="conn2-1" presStyleLbl="parChTrans1D3" presStyleIdx="4" presStyleCnt="5"/>
      <dgm:spPr/>
      <dgm:t>
        <a:bodyPr/>
        <a:lstStyle/>
        <a:p>
          <a:endParaRPr lang="en-US"/>
        </a:p>
      </dgm:t>
    </dgm:pt>
    <dgm:pt modelId="{7BB60813-0E0E-496C-B925-D2E7E8E3D7EC}" type="pres">
      <dgm:prSet presAssocID="{26BEA9DD-6EEC-4442-BE65-FF43F1FBC233}" presName="connTx" presStyleLbl="parChTrans1D3" presStyleIdx="4" presStyleCnt="5"/>
      <dgm:spPr/>
      <dgm:t>
        <a:bodyPr/>
        <a:lstStyle/>
        <a:p>
          <a:endParaRPr lang="en-US"/>
        </a:p>
      </dgm:t>
    </dgm:pt>
    <dgm:pt modelId="{D9F3866A-5486-40BF-BF84-9866DAAA2C09}" type="pres">
      <dgm:prSet presAssocID="{19BC4B8F-FF78-422E-87D0-931685DAA1E0}" presName="root2" presStyleCnt="0"/>
      <dgm:spPr/>
    </dgm:pt>
    <dgm:pt modelId="{FF545C47-C3E1-4859-90F4-5CC773B72EC2}" type="pres">
      <dgm:prSet presAssocID="{19BC4B8F-FF78-422E-87D0-931685DAA1E0}" presName="LevelTwoTextNode" presStyleLbl="node3" presStyleIdx="4" presStyleCnt="5" custLinFactY="54368" custLinFactNeighborX="-1" custLinFactNeighborY="100000">
        <dgm:presLayoutVars>
          <dgm:chPref val="3"/>
        </dgm:presLayoutVars>
      </dgm:prSet>
      <dgm:spPr/>
      <dgm:t>
        <a:bodyPr/>
        <a:lstStyle/>
        <a:p>
          <a:endParaRPr lang="en-US"/>
        </a:p>
      </dgm:t>
    </dgm:pt>
    <dgm:pt modelId="{34B3664A-A1E4-4D22-8E52-3696B5A0A58C}" type="pres">
      <dgm:prSet presAssocID="{19BC4B8F-FF78-422E-87D0-931685DAA1E0}" presName="level3hierChild" presStyleCnt="0"/>
      <dgm:spPr/>
    </dgm:pt>
    <dgm:pt modelId="{A519F682-B62E-4EC2-9704-BE40835B3DC0}" type="pres">
      <dgm:prSet presAssocID="{7FC03F13-D39C-4D34-B235-BB5F7271B704}" presName="conn2-1" presStyleLbl="parChTrans1D4" presStyleIdx="8" presStyleCnt="17"/>
      <dgm:spPr/>
      <dgm:t>
        <a:bodyPr/>
        <a:lstStyle/>
        <a:p>
          <a:endParaRPr lang="en-US"/>
        </a:p>
      </dgm:t>
    </dgm:pt>
    <dgm:pt modelId="{56C28170-AF51-4843-BDDE-BB022422C58D}" type="pres">
      <dgm:prSet presAssocID="{7FC03F13-D39C-4D34-B235-BB5F7271B704}" presName="connTx" presStyleLbl="parChTrans1D4" presStyleIdx="8" presStyleCnt="17"/>
      <dgm:spPr/>
      <dgm:t>
        <a:bodyPr/>
        <a:lstStyle/>
        <a:p>
          <a:endParaRPr lang="en-US"/>
        </a:p>
      </dgm:t>
    </dgm:pt>
    <dgm:pt modelId="{60BD1EF3-BEE5-4047-AC27-C7E967E70D6B}" type="pres">
      <dgm:prSet presAssocID="{A5BD8B3C-B7C7-4EB9-AAA3-B96CF5D9CD25}" presName="root2" presStyleCnt="0"/>
      <dgm:spPr/>
    </dgm:pt>
    <dgm:pt modelId="{33C63D7D-3CAF-4C1C-8DA2-0FA6D915318D}" type="pres">
      <dgm:prSet presAssocID="{A5BD8B3C-B7C7-4EB9-AAA3-B96CF5D9CD25}" presName="LevelTwoTextNode" presStyleLbl="node4" presStyleIdx="8" presStyleCnt="17" custLinFactY="52224" custLinFactNeighborY="100000">
        <dgm:presLayoutVars>
          <dgm:chPref val="3"/>
        </dgm:presLayoutVars>
      </dgm:prSet>
      <dgm:spPr/>
      <dgm:t>
        <a:bodyPr/>
        <a:lstStyle/>
        <a:p>
          <a:endParaRPr lang="en-US"/>
        </a:p>
      </dgm:t>
    </dgm:pt>
    <dgm:pt modelId="{17C5D755-B164-4853-87B4-D90E60E6F4FD}" type="pres">
      <dgm:prSet presAssocID="{A5BD8B3C-B7C7-4EB9-AAA3-B96CF5D9CD25}" presName="level3hierChild" presStyleCnt="0"/>
      <dgm:spPr/>
    </dgm:pt>
    <dgm:pt modelId="{F05F23F8-B074-4C25-B917-70B4536983F3}" type="pres">
      <dgm:prSet presAssocID="{1F379FBE-BE95-4095-BC7E-E0C250C7DA4E}" presName="conn2-1" presStyleLbl="parChTrans1D4" presStyleIdx="9" presStyleCnt="17"/>
      <dgm:spPr/>
      <dgm:t>
        <a:bodyPr/>
        <a:lstStyle/>
        <a:p>
          <a:endParaRPr lang="en-US"/>
        </a:p>
      </dgm:t>
    </dgm:pt>
    <dgm:pt modelId="{6AC01483-F3DB-4416-88D7-B9710654BC46}" type="pres">
      <dgm:prSet presAssocID="{1F379FBE-BE95-4095-BC7E-E0C250C7DA4E}" presName="connTx" presStyleLbl="parChTrans1D4" presStyleIdx="9" presStyleCnt="17"/>
      <dgm:spPr/>
      <dgm:t>
        <a:bodyPr/>
        <a:lstStyle/>
        <a:p>
          <a:endParaRPr lang="en-US"/>
        </a:p>
      </dgm:t>
    </dgm:pt>
    <dgm:pt modelId="{ED9F83CE-D416-4CE7-A8BC-4185D6FE400C}" type="pres">
      <dgm:prSet presAssocID="{E40320AC-DF5F-449F-A9BE-C973576A228C}" presName="root2" presStyleCnt="0"/>
      <dgm:spPr/>
    </dgm:pt>
    <dgm:pt modelId="{75D2A455-5D65-44BE-A449-13521088D8A1}" type="pres">
      <dgm:prSet presAssocID="{E40320AC-DF5F-449F-A9BE-C973576A228C}" presName="LevelTwoTextNode" presStyleLbl="node4" presStyleIdx="9" presStyleCnt="17" custLinFactY="47936" custLinFactNeighborY="100000">
        <dgm:presLayoutVars>
          <dgm:chPref val="3"/>
        </dgm:presLayoutVars>
      </dgm:prSet>
      <dgm:spPr/>
      <dgm:t>
        <a:bodyPr/>
        <a:lstStyle/>
        <a:p>
          <a:endParaRPr lang="en-US"/>
        </a:p>
      </dgm:t>
    </dgm:pt>
    <dgm:pt modelId="{4A73B661-D87C-4570-940A-0F285676787C}" type="pres">
      <dgm:prSet presAssocID="{E40320AC-DF5F-449F-A9BE-C973576A228C}" presName="level3hierChild" presStyleCnt="0"/>
      <dgm:spPr/>
    </dgm:pt>
    <dgm:pt modelId="{52B34138-73CB-47BD-917A-22A00CF75EDF}" type="pres">
      <dgm:prSet presAssocID="{8BAC953E-4596-4FCD-8EB6-9F09C4EEB4F4}" presName="conn2-1" presStyleLbl="parChTrans1D4" presStyleIdx="10" presStyleCnt="17"/>
      <dgm:spPr/>
      <dgm:t>
        <a:bodyPr/>
        <a:lstStyle/>
        <a:p>
          <a:endParaRPr lang="en-US"/>
        </a:p>
      </dgm:t>
    </dgm:pt>
    <dgm:pt modelId="{5A6EA942-06FD-4C7F-BBE3-0BBCB7ABC527}" type="pres">
      <dgm:prSet presAssocID="{8BAC953E-4596-4FCD-8EB6-9F09C4EEB4F4}" presName="connTx" presStyleLbl="parChTrans1D4" presStyleIdx="10" presStyleCnt="17"/>
      <dgm:spPr/>
      <dgm:t>
        <a:bodyPr/>
        <a:lstStyle/>
        <a:p>
          <a:endParaRPr lang="en-US"/>
        </a:p>
      </dgm:t>
    </dgm:pt>
    <dgm:pt modelId="{5B50D774-086C-4C18-B2E3-7B0CCDE74FB6}" type="pres">
      <dgm:prSet presAssocID="{F2294152-C931-450B-BC98-95A860CF727F}" presName="root2" presStyleCnt="0"/>
      <dgm:spPr/>
    </dgm:pt>
    <dgm:pt modelId="{A47392DE-F1EF-4D9B-805A-500161EBEC3E}" type="pres">
      <dgm:prSet presAssocID="{F2294152-C931-450B-BC98-95A860CF727F}" presName="LevelTwoTextNode" presStyleLbl="node4" presStyleIdx="10" presStyleCnt="17" custLinFactY="47936" custLinFactNeighborY="100000">
        <dgm:presLayoutVars>
          <dgm:chPref val="3"/>
        </dgm:presLayoutVars>
      </dgm:prSet>
      <dgm:spPr/>
      <dgm:t>
        <a:bodyPr/>
        <a:lstStyle/>
        <a:p>
          <a:endParaRPr lang="en-US"/>
        </a:p>
      </dgm:t>
    </dgm:pt>
    <dgm:pt modelId="{5A1F38E1-685B-4F5A-B58B-D0EF8240FD03}" type="pres">
      <dgm:prSet presAssocID="{F2294152-C931-450B-BC98-95A860CF727F}" presName="level3hierChild" presStyleCnt="0"/>
      <dgm:spPr/>
    </dgm:pt>
    <dgm:pt modelId="{B971C707-D574-41B9-9F3C-B5F33ED3ABA9}" type="pres">
      <dgm:prSet presAssocID="{5280233A-21C5-46BF-93CD-5C84BF3221CF}" presName="conn2-1" presStyleLbl="parChTrans1D4" presStyleIdx="11" presStyleCnt="17"/>
      <dgm:spPr/>
      <dgm:t>
        <a:bodyPr/>
        <a:lstStyle/>
        <a:p>
          <a:endParaRPr lang="en-US"/>
        </a:p>
      </dgm:t>
    </dgm:pt>
    <dgm:pt modelId="{2F691233-0D0F-4AC6-8D5D-851DEF750817}" type="pres">
      <dgm:prSet presAssocID="{5280233A-21C5-46BF-93CD-5C84BF3221CF}" presName="connTx" presStyleLbl="parChTrans1D4" presStyleIdx="11" presStyleCnt="17"/>
      <dgm:spPr/>
      <dgm:t>
        <a:bodyPr/>
        <a:lstStyle/>
        <a:p>
          <a:endParaRPr lang="en-US"/>
        </a:p>
      </dgm:t>
    </dgm:pt>
    <dgm:pt modelId="{0C2BA571-D642-436A-A576-2DE38B13AB86}" type="pres">
      <dgm:prSet presAssocID="{33673ADB-4C54-44E0-A66E-C08B8EA4A268}" presName="root2" presStyleCnt="0"/>
      <dgm:spPr/>
    </dgm:pt>
    <dgm:pt modelId="{3AB4AD44-2C6B-4F3A-B2AC-BEC609A37F00}" type="pres">
      <dgm:prSet presAssocID="{33673ADB-4C54-44E0-A66E-C08B8EA4A268}" presName="LevelTwoTextNode" presStyleLbl="node4" presStyleIdx="11" presStyleCnt="17" custLinFactY="52224" custLinFactNeighborY="100000">
        <dgm:presLayoutVars>
          <dgm:chPref val="3"/>
        </dgm:presLayoutVars>
      </dgm:prSet>
      <dgm:spPr/>
      <dgm:t>
        <a:bodyPr/>
        <a:lstStyle/>
        <a:p>
          <a:endParaRPr lang="en-US"/>
        </a:p>
      </dgm:t>
    </dgm:pt>
    <dgm:pt modelId="{4C5F6B7E-9564-476B-BD3B-78F2385339A7}" type="pres">
      <dgm:prSet presAssocID="{33673ADB-4C54-44E0-A66E-C08B8EA4A268}" presName="level3hierChild" presStyleCnt="0"/>
      <dgm:spPr/>
    </dgm:pt>
    <dgm:pt modelId="{3223435D-A8B4-4F4A-8B0C-04B2556DB3A0}" type="pres">
      <dgm:prSet presAssocID="{2E0A473E-F4AA-45C7-B30B-FD1A8676A837}" presName="conn2-1" presStyleLbl="parChTrans1D4" presStyleIdx="12" presStyleCnt="17"/>
      <dgm:spPr/>
      <dgm:t>
        <a:bodyPr/>
        <a:lstStyle/>
        <a:p>
          <a:endParaRPr lang="en-US"/>
        </a:p>
      </dgm:t>
    </dgm:pt>
    <dgm:pt modelId="{E2CC893A-F76C-4CEA-9729-7D123728C235}" type="pres">
      <dgm:prSet presAssocID="{2E0A473E-F4AA-45C7-B30B-FD1A8676A837}" presName="connTx" presStyleLbl="parChTrans1D4" presStyleIdx="12" presStyleCnt="17"/>
      <dgm:spPr/>
      <dgm:t>
        <a:bodyPr/>
        <a:lstStyle/>
        <a:p>
          <a:endParaRPr lang="en-US"/>
        </a:p>
      </dgm:t>
    </dgm:pt>
    <dgm:pt modelId="{1C1B01E1-E9BA-432D-A2E9-D65FC3B3DE27}" type="pres">
      <dgm:prSet presAssocID="{EC23EC64-3043-445D-A365-348E8BC49603}" presName="root2" presStyleCnt="0"/>
      <dgm:spPr/>
    </dgm:pt>
    <dgm:pt modelId="{E448B236-C068-45EE-8824-0776BA2080B4}" type="pres">
      <dgm:prSet presAssocID="{EC23EC64-3043-445D-A365-348E8BC49603}" presName="LevelTwoTextNode" presStyleLbl="node4" presStyleIdx="12" presStyleCnt="17" custLinFactY="-200000" custLinFactNeighborY="-271662">
        <dgm:presLayoutVars>
          <dgm:chPref val="3"/>
        </dgm:presLayoutVars>
      </dgm:prSet>
      <dgm:spPr/>
      <dgm:t>
        <a:bodyPr/>
        <a:lstStyle/>
        <a:p>
          <a:endParaRPr lang="en-US"/>
        </a:p>
      </dgm:t>
    </dgm:pt>
    <dgm:pt modelId="{F6143051-D610-475E-AEEC-D00CF51CFD3B}" type="pres">
      <dgm:prSet presAssocID="{EC23EC64-3043-445D-A365-348E8BC49603}" presName="level3hierChild" presStyleCnt="0"/>
      <dgm:spPr/>
    </dgm:pt>
    <dgm:pt modelId="{11D65412-583F-4A52-813C-31CD532C29F2}" type="pres">
      <dgm:prSet presAssocID="{91D5387C-1120-43D7-A877-657855E35382}" presName="conn2-1" presStyleLbl="parChTrans1D4" presStyleIdx="13" presStyleCnt="17"/>
      <dgm:spPr/>
      <dgm:t>
        <a:bodyPr/>
        <a:lstStyle/>
        <a:p>
          <a:endParaRPr lang="en-US"/>
        </a:p>
      </dgm:t>
    </dgm:pt>
    <dgm:pt modelId="{3ADBAAE3-8898-497D-987B-332B8001B8DB}" type="pres">
      <dgm:prSet presAssocID="{91D5387C-1120-43D7-A877-657855E35382}" presName="connTx" presStyleLbl="parChTrans1D4" presStyleIdx="13" presStyleCnt="17"/>
      <dgm:spPr/>
      <dgm:t>
        <a:bodyPr/>
        <a:lstStyle/>
        <a:p>
          <a:endParaRPr lang="en-US"/>
        </a:p>
      </dgm:t>
    </dgm:pt>
    <dgm:pt modelId="{A60FF493-5C41-4642-8FD1-36098B834ED5}" type="pres">
      <dgm:prSet presAssocID="{BFB0A82C-76F9-46F5-B02F-60FAE8D2B556}" presName="root2" presStyleCnt="0"/>
      <dgm:spPr/>
    </dgm:pt>
    <dgm:pt modelId="{0C8B7844-EDC2-4A81-A829-CEAEC1101018}" type="pres">
      <dgm:prSet presAssocID="{BFB0A82C-76F9-46F5-B02F-60FAE8D2B556}" presName="LevelTwoTextNode" presStyleLbl="node4" presStyleIdx="13" presStyleCnt="17" custLinFactNeighborY="-19296">
        <dgm:presLayoutVars>
          <dgm:chPref val="3"/>
        </dgm:presLayoutVars>
      </dgm:prSet>
      <dgm:spPr/>
      <dgm:t>
        <a:bodyPr/>
        <a:lstStyle/>
        <a:p>
          <a:endParaRPr lang="en-US"/>
        </a:p>
      </dgm:t>
    </dgm:pt>
    <dgm:pt modelId="{A51D3196-56E4-4E17-B075-5029C848A9AF}" type="pres">
      <dgm:prSet presAssocID="{BFB0A82C-76F9-46F5-B02F-60FAE8D2B556}" presName="level3hierChild" presStyleCnt="0"/>
      <dgm:spPr/>
    </dgm:pt>
    <dgm:pt modelId="{641BD9EA-2C39-46AB-A978-E9A3B4191EE8}" type="pres">
      <dgm:prSet presAssocID="{71BB03EE-2869-4A30-A022-0FB6EE71171F}" presName="conn2-1" presStyleLbl="parChTrans1D4" presStyleIdx="14" presStyleCnt="17"/>
      <dgm:spPr/>
      <dgm:t>
        <a:bodyPr/>
        <a:lstStyle/>
        <a:p>
          <a:endParaRPr lang="en-US"/>
        </a:p>
      </dgm:t>
    </dgm:pt>
    <dgm:pt modelId="{3539F986-3DF5-4559-9097-AE3C926EDA5F}" type="pres">
      <dgm:prSet presAssocID="{71BB03EE-2869-4A30-A022-0FB6EE71171F}" presName="connTx" presStyleLbl="parChTrans1D4" presStyleIdx="14" presStyleCnt="17"/>
      <dgm:spPr/>
      <dgm:t>
        <a:bodyPr/>
        <a:lstStyle/>
        <a:p>
          <a:endParaRPr lang="en-US"/>
        </a:p>
      </dgm:t>
    </dgm:pt>
    <dgm:pt modelId="{C081580A-BBCD-4AFD-8F66-B5050CEDB165}" type="pres">
      <dgm:prSet presAssocID="{D64C275C-3ACB-4C9E-8B5C-0E4AFEC16CCC}" presName="root2" presStyleCnt="0"/>
      <dgm:spPr/>
    </dgm:pt>
    <dgm:pt modelId="{74E83778-281B-4890-8BDD-DE9E27D1A686}" type="pres">
      <dgm:prSet presAssocID="{D64C275C-3ACB-4C9E-8B5C-0E4AFEC16CCC}" presName="LevelTwoTextNode" presStyleLbl="node4" presStyleIdx="14" presStyleCnt="17" custLinFactNeighborY="-19296">
        <dgm:presLayoutVars>
          <dgm:chPref val="3"/>
        </dgm:presLayoutVars>
      </dgm:prSet>
      <dgm:spPr/>
      <dgm:t>
        <a:bodyPr/>
        <a:lstStyle/>
        <a:p>
          <a:endParaRPr lang="en-US"/>
        </a:p>
      </dgm:t>
    </dgm:pt>
    <dgm:pt modelId="{8EF31FA8-7410-46F5-861C-D1BBC01475EC}" type="pres">
      <dgm:prSet presAssocID="{D64C275C-3ACB-4C9E-8B5C-0E4AFEC16CCC}" presName="level3hierChild" presStyleCnt="0"/>
      <dgm:spPr/>
    </dgm:pt>
    <dgm:pt modelId="{682398DD-60EC-4956-8DEE-A10260163DE0}" type="pres">
      <dgm:prSet presAssocID="{43C592D2-A5EE-4BF4-8469-1CE9BDA77CA1}" presName="conn2-1" presStyleLbl="parChTrans1D4" presStyleIdx="15" presStyleCnt="17"/>
      <dgm:spPr/>
      <dgm:t>
        <a:bodyPr/>
        <a:lstStyle/>
        <a:p>
          <a:endParaRPr lang="en-US"/>
        </a:p>
      </dgm:t>
    </dgm:pt>
    <dgm:pt modelId="{A8B54A2B-A135-4458-9A74-8A430CB610EE}" type="pres">
      <dgm:prSet presAssocID="{43C592D2-A5EE-4BF4-8469-1CE9BDA77CA1}" presName="connTx" presStyleLbl="parChTrans1D4" presStyleIdx="15" presStyleCnt="17"/>
      <dgm:spPr/>
      <dgm:t>
        <a:bodyPr/>
        <a:lstStyle/>
        <a:p>
          <a:endParaRPr lang="en-US"/>
        </a:p>
      </dgm:t>
    </dgm:pt>
    <dgm:pt modelId="{42F3E1C5-2E0D-4118-8F9F-0FDC798A3E2D}" type="pres">
      <dgm:prSet presAssocID="{ED4CC68F-F06F-463C-BC20-62AAF75D452E}" presName="root2" presStyleCnt="0"/>
      <dgm:spPr/>
    </dgm:pt>
    <dgm:pt modelId="{8E1BD6AC-EFAC-46F1-A404-D2C4297D89FE}" type="pres">
      <dgm:prSet presAssocID="{ED4CC68F-F06F-463C-BC20-62AAF75D452E}" presName="LevelTwoTextNode" presStyleLbl="node4" presStyleIdx="15" presStyleCnt="17" custLinFactNeighborY="-19296">
        <dgm:presLayoutVars>
          <dgm:chPref val="3"/>
        </dgm:presLayoutVars>
      </dgm:prSet>
      <dgm:spPr/>
      <dgm:t>
        <a:bodyPr/>
        <a:lstStyle/>
        <a:p>
          <a:endParaRPr lang="en-US"/>
        </a:p>
      </dgm:t>
    </dgm:pt>
    <dgm:pt modelId="{4E2FEF2C-DB78-4A53-AD18-7B08602E4ACD}" type="pres">
      <dgm:prSet presAssocID="{ED4CC68F-F06F-463C-BC20-62AAF75D452E}" presName="level3hierChild" presStyleCnt="0"/>
      <dgm:spPr/>
    </dgm:pt>
    <dgm:pt modelId="{C63F403A-EC1C-4C05-9F6B-65BE46E84DD2}" type="pres">
      <dgm:prSet presAssocID="{1BC1494B-C384-4666-870E-33F67AFA88E4}" presName="conn2-1" presStyleLbl="parChTrans1D4" presStyleIdx="16" presStyleCnt="17"/>
      <dgm:spPr/>
      <dgm:t>
        <a:bodyPr/>
        <a:lstStyle/>
        <a:p>
          <a:endParaRPr lang="en-US"/>
        </a:p>
      </dgm:t>
    </dgm:pt>
    <dgm:pt modelId="{04C1357A-DB04-46AF-AAE1-D136F4925AA5}" type="pres">
      <dgm:prSet presAssocID="{1BC1494B-C384-4666-870E-33F67AFA88E4}" presName="connTx" presStyleLbl="parChTrans1D4" presStyleIdx="16" presStyleCnt="17"/>
      <dgm:spPr/>
      <dgm:t>
        <a:bodyPr/>
        <a:lstStyle/>
        <a:p>
          <a:endParaRPr lang="en-US"/>
        </a:p>
      </dgm:t>
    </dgm:pt>
    <dgm:pt modelId="{D406FA8D-ACEA-4661-957F-62A02CF55C46}" type="pres">
      <dgm:prSet presAssocID="{3A77F500-A967-412D-8F57-9C21E8011593}" presName="root2" presStyleCnt="0"/>
      <dgm:spPr/>
    </dgm:pt>
    <dgm:pt modelId="{6749D3C9-B409-41B1-9E5D-3FB89FD6163A}" type="pres">
      <dgm:prSet presAssocID="{3A77F500-A967-412D-8F57-9C21E8011593}" presName="LevelTwoTextNode" presStyleLbl="node4" presStyleIdx="16" presStyleCnt="17" custLinFactNeighborY="-19296">
        <dgm:presLayoutVars>
          <dgm:chPref val="3"/>
        </dgm:presLayoutVars>
      </dgm:prSet>
      <dgm:spPr/>
      <dgm:t>
        <a:bodyPr/>
        <a:lstStyle/>
        <a:p>
          <a:endParaRPr lang="en-US"/>
        </a:p>
      </dgm:t>
    </dgm:pt>
    <dgm:pt modelId="{4E4D7DCA-B780-4EEF-B105-3BAAB1E60662}" type="pres">
      <dgm:prSet presAssocID="{3A77F500-A967-412D-8F57-9C21E8011593}" presName="level3hierChild" presStyleCnt="0"/>
      <dgm:spPr/>
    </dgm:pt>
    <dgm:pt modelId="{B9443268-91FB-4B86-8D8A-8AE35244E52E}" type="pres">
      <dgm:prSet presAssocID="{6B85506B-30F1-446F-B2A0-5BD0BCF91CF3}" presName="conn2-1" presStyleLbl="parChTrans1D2" presStyleIdx="1" presStyleCnt="4"/>
      <dgm:spPr/>
      <dgm:t>
        <a:bodyPr/>
        <a:lstStyle/>
        <a:p>
          <a:endParaRPr lang="en-US"/>
        </a:p>
      </dgm:t>
    </dgm:pt>
    <dgm:pt modelId="{178E52D6-C500-418C-8AB0-2B6FD8D5B981}" type="pres">
      <dgm:prSet presAssocID="{6B85506B-30F1-446F-B2A0-5BD0BCF91CF3}" presName="connTx" presStyleLbl="parChTrans1D2" presStyleIdx="1" presStyleCnt="4"/>
      <dgm:spPr/>
      <dgm:t>
        <a:bodyPr/>
        <a:lstStyle/>
        <a:p>
          <a:endParaRPr lang="en-US"/>
        </a:p>
      </dgm:t>
    </dgm:pt>
    <dgm:pt modelId="{DF51276B-FED6-4744-9BD4-7A78B6D2CA4B}" type="pres">
      <dgm:prSet presAssocID="{26973F55-426D-46B9-993E-B75435BC47B3}" presName="root2" presStyleCnt="0"/>
      <dgm:spPr/>
    </dgm:pt>
    <dgm:pt modelId="{AD434B92-2212-43E6-BA1D-2BA45EBB6F86}" type="pres">
      <dgm:prSet presAssocID="{26973F55-426D-46B9-993E-B75435BC47B3}" presName="LevelTwoTextNode" presStyleLbl="node2" presStyleIdx="1" presStyleCnt="4" custLinFactY="100000" custLinFactNeighborY="148175">
        <dgm:presLayoutVars>
          <dgm:chPref val="3"/>
        </dgm:presLayoutVars>
      </dgm:prSet>
      <dgm:spPr/>
      <dgm:t>
        <a:bodyPr/>
        <a:lstStyle/>
        <a:p>
          <a:endParaRPr lang="en-US"/>
        </a:p>
      </dgm:t>
    </dgm:pt>
    <dgm:pt modelId="{7DCE01AF-B123-4FBC-9277-4725E1F93F1C}" type="pres">
      <dgm:prSet presAssocID="{26973F55-426D-46B9-993E-B75435BC47B3}" presName="level3hierChild" presStyleCnt="0"/>
      <dgm:spPr/>
    </dgm:pt>
    <dgm:pt modelId="{F98A4F8D-E72B-4D86-8705-D67AF5E47408}" type="pres">
      <dgm:prSet presAssocID="{C80BA0BC-DFEA-4E32-9FC5-0DBEBBA3196B}" presName="conn2-1" presStyleLbl="parChTrans1D2" presStyleIdx="2" presStyleCnt="4"/>
      <dgm:spPr/>
      <dgm:t>
        <a:bodyPr/>
        <a:lstStyle/>
        <a:p>
          <a:endParaRPr lang="en-US"/>
        </a:p>
      </dgm:t>
    </dgm:pt>
    <dgm:pt modelId="{ED230A42-22DC-4846-B5FC-0E7B6219F030}" type="pres">
      <dgm:prSet presAssocID="{C80BA0BC-DFEA-4E32-9FC5-0DBEBBA3196B}" presName="connTx" presStyleLbl="parChTrans1D2" presStyleIdx="2" presStyleCnt="4"/>
      <dgm:spPr/>
      <dgm:t>
        <a:bodyPr/>
        <a:lstStyle/>
        <a:p>
          <a:endParaRPr lang="en-US"/>
        </a:p>
      </dgm:t>
    </dgm:pt>
    <dgm:pt modelId="{6FA01E67-F557-4039-A6EE-4DFDE969F590}" type="pres">
      <dgm:prSet presAssocID="{DE1C5B54-576F-4F1D-BF5F-AAA6028C899C}" presName="root2" presStyleCnt="0"/>
      <dgm:spPr/>
    </dgm:pt>
    <dgm:pt modelId="{5E548A65-B6C3-4411-9C8F-5EBBFFE4477C}" type="pres">
      <dgm:prSet presAssocID="{DE1C5B54-576F-4F1D-BF5F-AAA6028C899C}" presName="LevelTwoTextNode" presStyleLbl="node2" presStyleIdx="2" presStyleCnt="4" custLinFactY="-200000" custLinFactNeighborY="-297953">
        <dgm:presLayoutVars>
          <dgm:chPref val="3"/>
        </dgm:presLayoutVars>
      </dgm:prSet>
      <dgm:spPr/>
      <dgm:t>
        <a:bodyPr/>
        <a:lstStyle/>
        <a:p>
          <a:endParaRPr lang="en-US"/>
        </a:p>
      </dgm:t>
    </dgm:pt>
    <dgm:pt modelId="{3C4CA7C0-FC76-4C9C-89C6-ADA837C960A2}" type="pres">
      <dgm:prSet presAssocID="{DE1C5B54-576F-4F1D-BF5F-AAA6028C899C}" presName="level3hierChild" presStyleCnt="0"/>
      <dgm:spPr/>
    </dgm:pt>
    <dgm:pt modelId="{95C2DED6-6A89-4B00-8335-6F21A57D8FA2}" type="pres">
      <dgm:prSet presAssocID="{3C3B041C-D3BC-4F3A-A41C-2B07F41C61C2}" presName="conn2-1" presStyleLbl="parChTrans1D2" presStyleIdx="3" presStyleCnt="4"/>
      <dgm:spPr/>
      <dgm:t>
        <a:bodyPr/>
        <a:lstStyle/>
        <a:p>
          <a:endParaRPr lang="en-US"/>
        </a:p>
      </dgm:t>
    </dgm:pt>
    <dgm:pt modelId="{AB492974-DC33-4377-91D1-785886F13788}" type="pres">
      <dgm:prSet presAssocID="{3C3B041C-D3BC-4F3A-A41C-2B07F41C61C2}" presName="connTx" presStyleLbl="parChTrans1D2" presStyleIdx="3" presStyleCnt="4"/>
      <dgm:spPr/>
      <dgm:t>
        <a:bodyPr/>
        <a:lstStyle/>
        <a:p>
          <a:endParaRPr lang="en-US"/>
        </a:p>
      </dgm:t>
    </dgm:pt>
    <dgm:pt modelId="{B3B297DA-62CE-4E62-82AC-0A4F9D324A37}" type="pres">
      <dgm:prSet presAssocID="{C2587932-82AB-4022-83A6-E3512A169D64}" presName="root2" presStyleCnt="0"/>
      <dgm:spPr/>
    </dgm:pt>
    <dgm:pt modelId="{49EA1F8A-B127-4C88-A488-B75E4DEC6DC5}" type="pres">
      <dgm:prSet presAssocID="{C2587932-82AB-4022-83A6-E3512A169D64}" presName="LevelTwoTextNode" presStyleLbl="node2" presStyleIdx="3" presStyleCnt="4" custLinFactY="58190" custLinFactNeighborY="100000">
        <dgm:presLayoutVars>
          <dgm:chPref val="3"/>
        </dgm:presLayoutVars>
      </dgm:prSet>
      <dgm:spPr/>
      <dgm:t>
        <a:bodyPr/>
        <a:lstStyle/>
        <a:p>
          <a:endParaRPr lang="en-US"/>
        </a:p>
      </dgm:t>
    </dgm:pt>
    <dgm:pt modelId="{2421E085-3698-4851-86C2-95DF701804F2}" type="pres">
      <dgm:prSet presAssocID="{C2587932-82AB-4022-83A6-E3512A169D64}" presName="level3hierChild" presStyleCnt="0"/>
      <dgm:spPr/>
    </dgm:pt>
  </dgm:ptLst>
  <dgm:cxnLst>
    <dgm:cxn modelId="{0D329C88-FCC4-4478-ADBF-17FE25E6BE8A}" srcId="{19BC4B8F-FF78-422E-87D0-931685DAA1E0}" destId="{E40320AC-DF5F-449F-A9BE-C973576A228C}" srcOrd="1" destOrd="0" parTransId="{1F379FBE-BE95-4095-BC7E-E0C250C7DA4E}" sibTransId="{689F45AF-3F90-4B49-A090-376224073ED8}"/>
    <dgm:cxn modelId="{E8170CA7-CEC5-4DB9-A965-B833483B1CD7}" srcId="{EC23EC64-3043-445D-A365-348E8BC49603}" destId="{ED4CC68F-F06F-463C-BC20-62AAF75D452E}" srcOrd="2" destOrd="0" parTransId="{43C592D2-A5EE-4BF4-8469-1CE9BDA77CA1}" sibTransId="{F1FAE6BC-6925-4985-9AEF-06803C32B66E}"/>
    <dgm:cxn modelId="{19C17467-1D3F-4BC1-9AD8-14DB4883A4DD}" type="presOf" srcId="{33A2AB2A-7741-4AB7-AA0C-F5BC1B262A92}" destId="{5EA53D3B-6E50-4241-BA2B-15C8D6E15403}" srcOrd="1" destOrd="0" presId="urn:microsoft.com/office/officeart/2008/layout/HorizontalMultiLevelHierarchy"/>
    <dgm:cxn modelId="{26B232B9-0B43-423D-9FA2-A6E4C08B041A}" type="presOf" srcId="{FDE694BF-BD18-40A1-8FFB-04249CE2DEDA}" destId="{1A7B9712-AD7D-4F1E-84AD-DB4CAFA39A5E}" srcOrd="0" destOrd="0" presId="urn:microsoft.com/office/officeart/2008/layout/HorizontalMultiLevelHierarchy"/>
    <dgm:cxn modelId="{4147DA84-24AE-4B8B-A122-8AE36585340E}" type="presOf" srcId="{26BEA9DD-6EEC-4442-BE65-FF43F1FBC233}" destId="{414F19DB-370B-40B0-AE4B-C17C6A4032BD}" srcOrd="0" destOrd="0" presId="urn:microsoft.com/office/officeart/2008/layout/HorizontalMultiLevelHierarchy"/>
    <dgm:cxn modelId="{B8643AC3-20AA-420B-BCB1-D85992856DB8}" type="presOf" srcId="{ED4CC68F-F06F-463C-BC20-62AAF75D452E}" destId="{8E1BD6AC-EFAC-46F1-A404-D2C4297D89FE}" srcOrd="0" destOrd="0" presId="urn:microsoft.com/office/officeart/2008/layout/HorizontalMultiLevelHierarchy"/>
    <dgm:cxn modelId="{A24D9707-968A-41EA-87D3-6C0E9BCF7070}" srcId="{8D65B126-7443-4A97-8B05-83735DD5A491}" destId="{BCED43E4-838F-45CC-BBB2-748E34CA5B54}" srcOrd="1" destOrd="0" parTransId="{A08EF545-C352-41AE-B67E-98A4AAF1F118}" sibTransId="{696C83E8-4742-4845-AE43-C042ECAE0AFC}"/>
    <dgm:cxn modelId="{A4877067-42B7-4258-B4F6-8AC5EA17A2EB}" type="presOf" srcId="{91D5387C-1120-43D7-A877-657855E35382}" destId="{3ADBAAE3-8898-497D-987B-332B8001B8DB}" srcOrd="1" destOrd="0" presId="urn:microsoft.com/office/officeart/2008/layout/HorizontalMultiLevelHierarchy"/>
    <dgm:cxn modelId="{BB67130D-B766-4054-9F35-0C2A25B74A7B}" srcId="{2015BFE5-24E9-4D8D-9E77-89C4233AB6DA}" destId="{406A8C2D-E221-4405-AA7D-662A9321B889}" srcOrd="4" destOrd="0" parTransId="{33A2AB2A-7741-4AB7-AA0C-F5BC1B262A92}" sibTransId="{89512EFC-1791-49F9-947E-AF0835136F2F}"/>
    <dgm:cxn modelId="{AAC9374B-8449-4F33-9CCC-E46583C20F53}" srcId="{19BC4B8F-FF78-422E-87D0-931685DAA1E0}" destId="{A5BD8B3C-B7C7-4EB9-AAA3-B96CF5D9CD25}" srcOrd="0" destOrd="0" parTransId="{7FC03F13-D39C-4D34-B235-BB5F7271B704}" sibTransId="{DD42175F-4EA2-4BD9-AE6E-8B6DD5A77C11}"/>
    <dgm:cxn modelId="{836C6311-A37B-4830-B2FE-9A3811C201CE}" type="presOf" srcId="{2E0A473E-F4AA-45C7-B30B-FD1A8676A837}" destId="{3223435D-A8B4-4F4A-8B0C-04B2556DB3A0}" srcOrd="0" destOrd="0" presId="urn:microsoft.com/office/officeart/2008/layout/HorizontalMultiLevelHierarchy"/>
    <dgm:cxn modelId="{3142F88A-28AD-410C-B23C-BCBD0E28DE95}" srcId="{19BC4B8F-FF78-422E-87D0-931685DAA1E0}" destId="{33673ADB-4C54-44E0-A66E-C08B8EA4A268}" srcOrd="3" destOrd="0" parTransId="{5280233A-21C5-46BF-93CD-5C84BF3221CF}" sibTransId="{397FB931-3D5F-41F3-9F94-B3844417F53D}"/>
    <dgm:cxn modelId="{591FA5E5-B489-4391-91CB-9BAF68438CAE}" type="presOf" srcId="{43C592D2-A5EE-4BF4-8469-1CE9BDA77CA1}" destId="{A8B54A2B-A135-4458-9A74-8A430CB610EE}" srcOrd="1" destOrd="0" presId="urn:microsoft.com/office/officeart/2008/layout/HorizontalMultiLevelHierarchy"/>
    <dgm:cxn modelId="{0278F30C-1540-4E78-8F84-F7923AE19EFD}" type="presOf" srcId="{8BAC953E-4596-4FCD-8EB6-9F09C4EEB4F4}" destId="{52B34138-73CB-47BD-917A-22A00CF75EDF}" srcOrd="0" destOrd="0" presId="urn:microsoft.com/office/officeart/2008/layout/HorizontalMultiLevelHierarchy"/>
    <dgm:cxn modelId="{23157D21-30CA-47BD-A552-23953B86203F}" type="presOf" srcId="{7FC03F13-D39C-4D34-B235-BB5F7271B704}" destId="{A519F682-B62E-4EC2-9704-BE40835B3DC0}" srcOrd="0" destOrd="0" presId="urn:microsoft.com/office/officeart/2008/layout/HorizontalMultiLevelHierarchy"/>
    <dgm:cxn modelId="{1162B329-31C4-434E-986B-25E81A726C46}" type="presOf" srcId="{F2E46884-E394-4242-86CD-94A4A105451B}" destId="{5C3197BE-DDDF-4D7B-B4CA-E94AA721532D}" srcOrd="1" destOrd="0" presId="urn:microsoft.com/office/officeart/2008/layout/HorizontalMultiLevelHierarchy"/>
    <dgm:cxn modelId="{B64D3492-ECA7-49F9-A0FD-9E3378181707}" type="presOf" srcId="{3C3B041C-D3BC-4F3A-A41C-2B07F41C61C2}" destId="{95C2DED6-6A89-4B00-8335-6F21A57D8FA2}" srcOrd="0" destOrd="0" presId="urn:microsoft.com/office/officeart/2008/layout/HorizontalMultiLevelHierarchy"/>
    <dgm:cxn modelId="{99FAB5CC-9680-4891-AB84-27449BE659A6}" type="presOf" srcId="{8BAC953E-4596-4FCD-8EB6-9F09C4EEB4F4}" destId="{5A6EA942-06FD-4C7F-BBE3-0BBCB7ABC527}" srcOrd="1" destOrd="0" presId="urn:microsoft.com/office/officeart/2008/layout/HorizontalMultiLevelHierarchy"/>
    <dgm:cxn modelId="{F89A1E56-D42E-4FFC-AC45-10C76AA0BAF2}" type="presOf" srcId="{1F379FBE-BE95-4095-BC7E-E0C250C7DA4E}" destId="{6AC01483-F3DB-4416-88D7-B9710654BC46}" srcOrd="1" destOrd="0" presId="urn:microsoft.com/office/officeart/2008/layout/HorizontalMultiLevelHierarchy"/>
    <dgm:cxn modelId="{7E64E52A-86EC-41C1-AF30-6C894AB8F50A}" type="presOf" srcId="{71BB03EE-2869-4A30-A022-0FB6EE71171F}" destId="{3539F986-3DF5-4559-9097-AE3C926EDA5F}" srcOrd="1" destOrd="0" presId="urn:microsoft.com/office/officeart/2008/layout/HorizontalMultiLevelHierarchy"/>
    <dgm:cxn modelId="{8397D39A-4BB5-47EA-AB8A-E1C7E647D15F}" type="presOf" srcId="{BFB0A82C-76F9-46F5-B02F-60FAE8D2B556}" destId="{0C8B7844-EDC2-4A81-A829-CEAEC1101018}" srcOrd="0" destOrd="0" presId="urn:microsoft.com/office/officeart/2008/layout/HorizontalMultiLevelHierarchy"/>
    <dgm:cxn modelId="{32EE8B64-4629-45DF-B746-404A5590CB17}" type="presOf" srcId="{91D5387C-1120-43D7-A877-657855E35382}" destId="{11D65412-583F-4A52-813C-31CD532C29F2}" srcOrd="0" destOrd="0" presId="urn:microsoft.com/office/officeart/2008/layout/HorizontalMultiLevelHierarchy"/>
    <dgm:cxn modelId="{C8C0DBA7-0551-492A-9B06-D714A6334E59}" type="presOf" srcId="{F7D5EFA4-8470-4A13-9F86-5EACCD5C9F8D}" destId="{CAC2E24C-44E5-43CF-9EE4-FB61EC66B022}" srcOrd="0" destOrd="0" presId="urn:microsoft.com/office/officeart/2008/layout/HorizontalMultiLevelHierarchy"/>
    <dgm:cxn modelId="{593365F0-D8E1-431D-9428-A852F03BEB3F}" type="presOf" srcId="{AB833903-BBB0-48BA-997E-8048A824F9C0}" destId="{9794AE08-06BF-44FE-80D7-0CC008E90E08}" srcOrd="0" destOrd="0" presId="urn:microsoft.com/office/officeart/2008/layout/HorizontalMultiLevelHierarchy"/>
    <dgm:cxn modelId="{6C59AC60-E9E9-4BB5-8C9F-16ED33C4B247}" type="presOf" srcId="{43C592D2-A5EE-4BF4-8469-1CE9BDA77CA1}" destId="{682398DD-60EC-4956-8DEE-A10260163DE0}" srcOrd="0" destOrd="0" presId="urn:microsoft.com/office/officeart/2008/layout/HorizontalMultiLevelHierarchy"/>
    <dgm:cxn modelId="{A73D8424-2719-45FB-A351-9E5C0F2BF9B7}" type="presOf" srcId="{F68DD2F0-230F-4015-97F1-E1BBE352B45B}" destId="{2F69852F-1BE7-49B0-8063-E69936015AD0}" srcOrd="0" destOrd="0" presId="urn:microsoft.com/office/officeart/2008/layout/HorizontalMultiLevelHierarchy"/>
    <dgm:cxn modelId="{EC96B1C2-4193-4489-8CCE-8BF24AEBBC4F}" type="presOf" srcId="{35F5DDDC-AFE6-488B-9630-27CD3C252663}" destId="{B2AA48CE-D77B-4E79-8420-B285E139F521}" srcOrd="0" destOrd="0" presId="urn:microsoft.com/office/officeart/2008/layout/HorizontalMultiLevelHierarchy"/>
    <dgm:cxn modelId="{BE590268-B90F-4F74-9619-AD673BE5F8BD}" type="presOf" srcId="{BCED43E4-838F-45CC-BBB2-748E34CA5B54}" destId="{3B720A32-FC34-49FE-8C9E-3D05408733DC}" srcOrd="0" destOrd="0" presId="urn:microsoft.com/office/officeart/2008/layout/HorizontalMultiLevelHierarchy"/>
    <dgm:cxn modelId="{805BC7CE-D1D1-4ED2-B2C2-B4B63D20F2EA}" type="presOf" srcId="{1BC1494B-C384-4666-870E-33F67AFA88E4}" destId="{C63F403A-EC1C-4C05-9F6B-65BE46E84DD2}" srcOrd="0" destOrd="0" presId="urn:microsoft.com/office/officeart/2008/layout/HorizontalMultiLevelHierarchy"/>
    <dgm:cxn modelId="{747D908A-AA70-496A-ABED-F16073C4FCDE}" type="presOf" srcId="{E672B630-2ACA-4686-B576-8CC7BE9CA413}" destId="{A5836B64-5C2A-41F1-9937-542F5A170F72}" srcOrd="0" destOrd="0" presId="urn:microsoft.com/office/officeart/2008/layout/HorizontalMultiLevelHierarchy"/>
    <dgm:cxn modelId="{C74F609C-B0C7-4A7A-A6F4-6B1927DD0065}" type="presOf" srcId="{590320A9-7696-47F0-84AD-C82C23D2C1B1}" destId="{07D92699-A109-4923-A4F6-1678D25FDB0C}" srcOrd="1" destOrd="0" presId="urn:microsoft.com/office/officeart/2008/layout/HorizontalMultiLevelHierarchy"/>
    <dgm:cxn modelId="{08A363A5-D44F-4DA9-AC45-B291771E21AE}" type="presOf" srcId="{21148B29-6AEB-484D-BA98-328B1F642BE7}" destId="{A26D8771-6E20-4D34-B53A-7CFB486F5DE7}" srcOrd="1" destOrd="0" presId="urn:microsoft.com/office/officeart/2008/layout/HorizontalMultiLevelHierarchy"/>
    <dgm:cxn modelId="{AF8CE4A0-749D-4B68-8418-66F63CB5BAE9}" type="presOf" srcId="{5A3F3371-33A1-4486-9BA4-ECEB4CCE795E}" destId="{3778E4F8-CC68-4AD1-80D3-7EAC23BE726F}" srcOrd="1" destOrd="0" presId="urn:microsoft.com/office/officeart/2008/layout/HorizontalMultiLevelHierarchy"/>
    <dgm:cxn modelId="{755A2DC5-6102-46F7-A940-D2FAB90115EB}" type="presOf" srcId="{3C3B041C-D3BC-4F3A-A41C-2B07F41C61C2}" destId="{AB492974-DC33-4377-91D1-785886F13788}" srcOrd="1" destOrd="0" presId="urn:microsoft.com/office/officeart/2008/layout/HorizontalMultiLevelHierarchy"/>
    <dgm:cxn modelId="{AA089561-8779-4305-B852-FD4CDC47F7A1}" type="presOf" srcId="{6B85506B-30F1-446F-B2A0-5BD0BCF91CF3}" destId="{178E52D6-C500-418C-8AB0-2B6FD8D5B981}" srcOrd="1" destOrd="0" presId="urn:microsoft.com/office/officeart/2008/layout/HorizontalMultiLevelHierarchy"/>
    <dgm:cxn modelId="{0B0E3BAE-D82E-4CFF-8BF1-28D247C29F0B}" type="presOf" srcId="{5842811F-0B69-4869-B4A1-7EDF956F93F4}" destId="{BFE4F6D2-EE7F-418E-96BE-F706E8560994}" srcOrd="0" destOrd="0" presId="urn:microsoft.com/office/officeart/2008/layout/HorizontalMultiLevelHierarchy"/>
    <dgm:cxn modelId="{A489CAD2-477C-405D-9C11-3D124E58E7F1}" type="presOf" srcId="{33673ADB-4C54-44E0-A66E-C08B8EA4A268}" destId="{3AB4AD44-2C6B-4F3A-B2AC-BEC609A37F00}" srcOrd="0" destOrd="0" presId="urn:microsoft.com/office/officeart/2008/layout/HorizontalMultiLevelHierarchy"/>
    <dgm:cxn modelId="{20DE7E5F-735C-4CD3-AF15-3B5F1B782D7B}" srcId="{1B0D3C5D-637F-40CF-A98A-E0334779A3EF}" destId="{E672B630-2ACA-4686-B576-8CC7BE9CA413}" srcOrd="0" destOrd="0" parTransId="{5A3F3371-33A1-4486-9BA4-ECEB4CCE795E}" sibTransId="{DF19CD13-5E63-4A69-9229-12BE07383842}"/>
    <dgm:cxn modelId="{0A16C6F7-7ED2-474C-B365-C89DF0317FE0}" srcId="{2015BFE5-24E9-4D8D-9E77-89C4233AB6DA}" destId="{C6D50318-D6B4-43B5-A73F-92AAF81DD34C}" srcOrd="2" destOrd="0" parTransId="{16D7FFB1-CEB6-4378-9C44-31FCAAF02DDE}" sibTransId="{465ED1C9-EF6C-4D08-9C6C-24DDB23FA4C9}"/>
    <dgm:cxn modelId="{5F4A06FD-E2C3-493A-96A8-84C4F83B1BC0}" srcId="{E672B630-2ACA-4686-B576-8CC7BE9CA413}" destId="{F5CFB9C6-6A64-4C21-BF32-40EA82CA2ACE}" srcOrd="3" destOrd="0" parTransId="{70104157-779A-4FE1-818A-1C2D931CAE20}" sibTransId="{13AF72C1-7BF8-4224-9A5B-68167D8B75B3}"/>
    <dgm:cxn modelId="{D3CB926E-7525-4DE2-910B-B10FB16B8697}" type="presOf" srcId="{1F379FBE-BE95-4095-BC7E-E0C250C7DA4E}" destId="{F05F23F8-B074-4C25-B917-70B4536983F3}" srcOrd="0" destOrd="0" presId="urn:microsoft.com/office/officeart/2008/layout/HorizontalMultiLevelHierarchy"/>
    <dgm:cxn modelId="{464C3CCB-DC70-4282-809E-DF13B64B4367}" type="presOf" srcId="{C80BA0BC-DFEA-4E32-9FC5-0DBEBBA3196B}" destId="{F98A4F8D-E72B-4D86-8705-D67AF5E47408}" srcOrd="0" destOrd="0" presId="urn:microsoft.com/office/officeart/2008/layout/HorizontalMultiLevelHierarchy"/>
    <dgm:cxn modelId="{CD0E5E91-0767-49CB-B19D-B5F6C7F2BAB8}" type="presOf" srcId="{13F7096B-133B-4075-8929-9D11DC2F8FF4}" destId="{EBA22F84-F1DD-4602-9F72-687FC7445030}" srcOrd="0" destOrd="0" presId="urn:microsoft.com/office/officeart/2008/layout/HorizontalMultiLevelHierarchy"/>
    <dgm:cxn modelId="{61CE7EBB-633E-4B37-901F-89E0CAE920E0}" type="presOf" srcId="{2015BFE5-24E9-4D8D-9E77-89C4233AB6DA}" destId="{D69B598D-D3E9-4D10-8BF8-0A81C5D69F2B}" srcOrd="0" destOrd="0" presId="urn:microsoft.com/office/officeart/2008/layout/HorizontalMultiLevelHierarchy"/>
    <dgm:cxn modelId="{637E2125-258E-4F86-80D5-7C049886628A}" type="presOf" srcId="{70104157-779A-4FE1-818A-1C2D931CAE20}" destId="{BFB67D8F-C8AD-4906-B466-C68E6F737028}" srcOrd="1" destOrd="0" presId="urn:microsoft.com/office/officeart/2008/layout/HorizontalMultiLevelHierarchy"/>
    <dgm:cxn modelId="{0A67C0B0-6A1F-4F2F-BC4B-3B60BCF1C915}" srcId="{EC23EC64-3043-445D-A365-348E8BC49603}" destId="{3A77F500-A967-412D-8F57-9C21E8011593}" srcOrd="3" destOrd="0" parTransId="{1BC1494B-C384-4666-870E-33F67AFA88E4}" sibTransId="{E6B454B2-4912-42B0-9C2D-29353250C7F8}"/>
    <dgm:cxn modelId="{0792A208-6824-4F40-BF49-21DFA57699C8}" type="presOf" srcId="{483BF7ED-886D-4F50-8C1E-9C22EFF8D569}" destId="{DC4A79F6-EAF8-4684-A328-F56E974E6E27}" srcOrd="0" destOrd="0" presId="urn:microsoft.com/office/officeart/2008/layout/HorizontalMultiLevelHierarchy"/>
    <dgm:cxn modelId="{B4EB7717-893E-478C-9246-53113AE94B4E}" type="presOf" srcId="{33A2AB2A-7741-4AB7-AA0C-F5BC1B262A92}" destId="{25E71EBD-F7D6-4F66-9426-D42FA54945C3}" srcOrd="0" destOrd="0" presId="urn:microsoft.com/office/officeart/2008/layout/HorizontalMultiLevelHierarchy"/>
    <dgm:cxn modelId="{2CE847AB-D4F9-4C23-A609-954E2C5E9DBE}" srcId="{1B0D3C5D-637F-40CF-A98A-E0334779A3EF}" destId="{C2587932-82AB-4022-83A6-E3512A169D64}" srcOrd="3" destOrd="0" parTransId="{3C3B041C-D3BC-4F3A-A41C-2B07F41C61C2}" sibTransId="{4CF51011-7185-459F-A65A-53AB7C81F1F6}"/>
    <dgm:cxn modelId="{5C310083-41AD-4659-BF9C-E91D6092F608}" srcId="{EC23EC64-3043-445D-A365-348E8BC49603}" destId="{BFB0A82C-76F9-46F5-B02F-60FAE8D2B556}" srcOrd="0" destOrd="0" parTransId="{91D5387C-1120-43D7-A877-657855E35382}" sibTransId="{EF8C7D4F-4AD0-4862-A5D2-AA7A6A8B3387}"/>
    <dgm:cxn modelId="{F3291296-FC7B-4F1D-924C-75C1C3E5D985}" srcId="{E672B630-2ACA-4686-B576-8CC7BE9CA413}" destId="{13F7096B-133B-4075-8929-9D11DC2F8FF4}" srcOrd="0" destOrd="0" parTransId="{21148B29-6AEB-484D-BA98-328B1F642BE7}" sibTransId="{EE977658-EC6B-4434-B737-68E94E6FD068}"/>
    <dgm:cxn modelId="{7807753C-EF92-4C1D-AE96-3F3DA27DCA2B}" srcId="{E672B630-2ACA-4686-B576-8CC7BE9CA413}" destId="{8D65B126-7443-4A97-8B05-83735DD5A491}" srcOrd="1" destOrd="0" parTransId="{35F5DDDC-AFE6-488B-9630-27CD3C252663}" sibTransId="{3690D6BB-2D9C-495A-9836-BD12FB0DF390}"/>
    <dgm:cxn modelId="{1D416192-8417-4423-9D26-283C6186EF21}" type="presOf" srcId="{1BC1494B-C384-4666-870E-33F67AFA88E4}" destId="{04C1357A-DB04-46AF-AAE1-D136F4925AA5}" srcOrd="1" destOrd="0" presId="urn:microsoft.com/office/officeart/2008/layout/HorizontalMultiLevelHierarchy"/>
    <dgm:cxn modelId="{8F489F98-23FC-4E03-8BBC-6B93306ABD39}" type="presOf" srcId="{C80BA0BC-DFEA-4E32-9FC5-0DBEBBA3196B}" destId="{ED230A42-22DC-4846-B5FC-0E7B6219F030}" srcOrd="1" destOrd="0" presId="urn:microsoft.com/office/officeart/2008/layout/HorizontalMultiLevelHierarchy"/>
    <dgm:cxn modelId="{A1A08A08-7B34-4268-A370-816D78BB4DDF}" type="presOf" srcId="{26BEA9DD-6EEC-4442-BE65-FF43F1FBC233}" destId="{7BB60813-0E0E-496C-B925-D2E7E8E3D7EC}" srcOrd="1" destOrd="0" presId="urn:microsoft.com/office/officeart/2008/layout/HorizontalMultiLevelHierarchy"/>
    <dgm:cxn modelId="{D49E5E2E-FB0A-4B8C-B5F8-95826AFFF750}" type="presOf" srcId="{16D7FFB1-CEB6-4378-9C44-31FCAAF02DDE}" destId="{7A800549-844A-451E-B9AF-33B054389A4D}" srcOrd="1" destOrd="0" presId="urn:microsoft.com/office/officeart/2008/layout/HorizontalMultiLevelHierarchy"/>
    <dgm:cxn modelId="{AC9D042F-D498-4518-80ED-7B1CA25384B9}" srcId="{19BC4B8F-FF78-422E-87D0-931685DAA1E0}" destId="{EC23EC64-3043-445D-A365-348E8BC49603}" srcOrd="4" destOrd="0" parTransId="{2E0A473E-F4AA-45C7-B30B-FD1A8676A837}" sibTransId="{01B07575-A952-40D5-9809-72073DD39286}"/>
    <dgm:cxn modelId="{1D21701A-3651-431D-8C70-5D42B37CFE30}" type="presOf" srcId="{A5BD8B3C-B7C7-4EB9-AAA3-B96CF5D9CD25}" destId="{33C63D7D-3CAF-4C1C-8DA2-0FA6D915318D}" srcOrd="0" destOrd="0" presId="urn:microsoft.com/office/officeart/2008/layout/HorizontalMultiLevelHierarchy"/>
    <dgm:cxn modelId="{E186000B-6538-495A-AC72-3957F0A5B187}" srcId="{2015BFE5-24E9-4D8D-9E77-89C4233AB6DA}" destId="{087AF658-9CC7-4212-B1CE-808D63C69FA5}" srcOrd="0" destOrd="0" parTransId="{F7D5EFA4-8470-4A13-9F86-5EACCD5C9F8D}" sibTransId="{894951EE-5CD8-463D-B506-A7A74E07337A}"/>
    <dgm:cxn modelId="{11905FF6-9E81-468F-AAAB-5EBF6EFFCB25}" type="presOf" srcId="{F2E46884-E394-4242-86CD-94A4A105451B}" destId="{0DD55716-6738-4B25-A658-FFD4B453F93B}" srcOrd="0" destOrd="0" presId="urn:microsoft.com/office/officeart/2008/layout/HorizontalMultiLevelHierarchy"/>
    <dgm:cxn modelId="{15FFC105-ADD4-4462-822B-8A7BF8E76654}" type="presOf" srcId="{71BB03EE-2869-4A30-A022-0FB6EE71171F}" destId="{641BD9EA-2C39-46AB-A978-E9A3B4191EE8}" srcOrd="0" destOrd="0" presId="urn:microsoft.com/office/officeart/2008/layout/HorizontalMultiLevelHierarchy"/>
    <dgm:cxn modelId="{4078AE83-C886-4BEA-8948-3D1BC22D7354}" type="presOf" srcId="{D64C275C-3ACB-4C9E-8B5C-0E4AFEC16CCC}" destId="{74E83778-281B-4890-8BDD-DE9E27D1A686}" srcOrd="0" destOrd="0" presId="urn:microsoft.com/office/officeart/2008/layout/HorizontalMultiLevelHierarchy"/>
    <dgm:cxn modelId="{ADB96674-CE0B-4163-885C-E66A19F6BA20}" srcId="{E672B630-2ACA-4686-B576-8CC7BE9CA413}" destId="{19BC4B8F-FF78-422E-87D0-931685DAA1E0}" srcOrd="4" destOrd="0" parTransId="{26BEA9DD-6EEC-4442-BE65-FF43F1FBC233}" sibTransId="{A770DFE8-CC2C-4B2C-A255-ABE44B7ED1A4}"/>
    <dgm:cxn modelId="{EDAC63C7-1AFB-41DB-8B48-334BF45F38D4}" type="presOf" srcId="{087AF658-9CC7-4212-B1CE-808D63C69FA5}" destId="{20A3C326-E449-46AA-A8E8-AB26D97E4973}" srcOrd="0" destOrd="0" presId="urn:microsoft.com/office/officeart/2008/layout/HorizontalMultiLevelHierarchy"/>
    <dgm:cxn modelId="{7B19C69B-2B0F-41D6-8669-E8CE8F395F88}" type="presOf" srcId="{5280233A-21C5-46BF-93CD-5C84BF3221CF}" destId="{2F691233-0D0F-4AC6-8D5D-851DEF750817}" srcOrd="1" destOrd="0" presId="urn:microsoft.com/office/officeart/2008/layout/HorizontalMultiLevelHierarchy"/>
    <dgm:cxn modelId="{80A9DDED-AE1B-4EE6-A6CC-8C2957F7695E}" srcId="{8D65B126-7443-4A97-8B05-83735DD5A491}" destId="{2015BFE5-24E9-4D8D-9E77-89C4233AB6DA}" srcOrd="0" destOrd="0" parTransId="{FDE694BF-BD18-40A1-8FFB-04249CE2DEDA}" sibTransId="{C9E4DD00-9E1D-447A-BAB8-FD6EC5E557DE}"/>
    <dgm:cxn modelId="{282688F5-C0E3-4C2D-A947-E39E5339F147}" type="presOf" srcId="{8D65B126-7443-4A97-8B05-83735DD5A491}" destId="{F97DA3B6-A4CA-4432-9D37-EE74C65D6177}" srcOrd="0" destOrd="0" presId="urn:microsoft.com/office/officeart/2008/layout/HorizontalMultiLevelHierarchy"/>
    <dgm:cxn modelId="{38A9E98F-0514-4C3F-8B70-4E30B9E28DCC}" type="presOf" srcId="{AB833903-BBB0-48BA-997E-8048A824F9C0}" destId="{5A64331B-CD6E-491A-9179-E494BEE6984A}" srcOrd="1" destOrd="0" presId="urn:microsoft.com/office/officeart/2008/layout/HorizontalMultiLevelHierarchy"/>
    <dgm:cxn modelId="{94B9D96F-FFF5-4A2A-B7A1-79EB2E5D1C3E}" srcId="{2015BFE5-24E9-4D8D-9E77-89C4233AB6DA}" destId="{11508FEF-220D-4196-9770-E2E418857F2A}" srcOrd="3" destOrd="0" parTransId="{F2E46884-E394-4242-86CD-94A4A105451B}" sibTransId="{FCD2DC22-66FE-471F-B028-2B0F2E85D25C}"/>
    <dgm:cxn modelId="{B6F2BB8A-C84D-49A4-ADA8-37BF6A478906}" srcId="{19BC4B8F-FF78-422E-87D0-931685DAA1E0}" destId="{F2294152-C931-450B-BC98-95A860CF727F}" srcOrd="2" destOrd="0" parTransId="{8BAC953E-4596-4FCD-8EB6-9F09C4EEB4F4}" sibTransId="{C1069414-1B1B-4F2B-969D-72EF3A85B0EF}"/>
    <dgm:cxn modelId="{E7D74E81-70D5-40DC-9E8E-7DF4FBA475A1}" type="presOf" srcId="{F7D5EFA4-8470-4A13-9F86-5EACCD5C9F8D}" destId="{10363392-6CF6-45B2-A8E3-5172B7FAF015}" srcOrd="1" destOrd="0" presId="urn:microsoft.com/office/officeart/2008/layout/HorizontalMultiLevelHierarchy"/>
    <dgm:cxn modelId="{52C3C33D-D50D-4B11-AECE-706D4CB55D4A}" type="presOf" srcId="{5A3F3371-33A1-4486-9BA4-ECEB4CCE795E}" destId="{7D53F35D-B812-4C26-BA7C-0459218EC188}" srcOrd="0" destOrd="0" presId="urn:microsoft.com/office/officeart/2008/layout/HorizontalMultiLevelHierarchy"/>
    <dgm:cxn modelId="{93E6192D-4D76-4C87-8CD8-D58440A9F780}" srcId="{1B0D3C5D-637F-40CF-A98A-E0334779A3EF}" destId="{26973F55-426D-46B9-993E-B75435BC47B3}" srcOrd="1" destOrd="0" parTransId="{6B85506B-30F1-446F-B2A0-5BD0BCF91CF3}" sibTransId="{B338D0AB-28ED-4423-A952-B4CFC9EC794D}"/>
    <dgm:cxn modelId="{220AD0A6-2B9D-411A-A0F5-2B4CDB1DEDB7}" type="presOf" srcId="{A08EF545-C352-41AE-B67E-98A4AAF1F118}" destId="{1A785467-7C07-4F15-A591-889C3DA5A933}" srcOrd="1" destOrd="0" presId="urn:microsoft.com/office/officeart/2008/layout/HorizontalMultiLevelHierarchy"/>
    <dgm:cxn modelId="{44A04820-9B05-4DDC-AE7A-B81B44C9EB4F}" type="presOf" srcId="{4DE6B5F0-3399-46A4-BD63-28621FAF204B}" destId="{FF664E84-2EB9-477B-853D-3DCEAF080676}" srcOrd="0" destOrd="0" presId="urn:microsoft.com/office/officeart/2008/layout/HorizontalMultiLevelHierarchy"/>
    <dgm:cxn modelId="{7303C537-7EAC-44E5-93FD-BF202199B119}" srcId="{8D65B126-7443-4A97-8B05-83735DD5A491}" destId="{4DE6B5F0-3399-46A4-BD63-28621FAF204B}" srcOrd="2" destOrd="0" parTransId="{F68DD2F0-230F-4015-97F1-E1BBE352B45B}" sibTransId="{5FB842DB-358C-4CCF-B315-51A9B7F950C4}"/>
    <dgm:cxn modelId="{872E4A3F-EB81-4105-B849-96B2DB2EF1A8}" srcId="{3336A031-FA0F-43CF-813B-8CA2BE87E9CD}" destId="{1B0D3C5D-637F-40CF-A98A-E0334779A3EF}" srcOrd="0" destOrd="0" parTransId="{C7E865A1-2049-43BD-AEDA-4AB8BD6B1B2C}" sibTransId="{503FF7C8-1F03-49F1-BF5B-BB59030316B9}"/>
    <dgm:cxn modelId="{96344AD4-5CCD-4E90-995B-B5B09748EC2E}" type="presOf" srcId="{C6D50318-D6B4-43B5-A73F-92AAF81DD34C}" destId="{A664C010-9781-4B22-A6DB-9940E6C09706}" srcOrd="0" destOrd="0" presId="urn:microsoft.com/office/officeart/2008/layout/HorizontalMultiLevelHierarchy"/>
    <dgm:cxn modelId="{5794CC81-EECE-424B-A6C7-402F5B9A2859}" srcId="{EC23EC64-3043-445D-A365-348E8BC49603}" destId="{D64C275C-3ACB-4C9E-8B5C-0E4AFEC16CCC}" srcOrd="1" destOrd="0" parTransId="{71BB03EE-2869-4A30-A022-0FB6EE71171F}" sibTransId="{A1D579C0-CF53-4CD5-A5F2-F3F17171E967}"/>
    <dgm:cxn modelId="{8B032117-8339-4784-A898-F10EB379667D}" type="presOf" srcId="{C2587932-82AB-4022-83A6-E3512A169D64}" destId="{49EA1F8A-B127-4C88-A488-B75E4DEC6DC5}" srcOrd="0" destOrd="0" presId="urn:microsoft.com/office/officeart/2008/layout/HorizontalMultiLevelHierarchy"/>
    <dgm:cxn modelId="{182186B6-F7BE-463E-ABDE-3AA857F06530}" type="presOf" srcId="{35F5DDDC-AFE6-488B-9630-27CD3C252663}" destId="{E24E6C51-A5F1-4F96-A100-C5CAC4552356}" srcOrd="1" destOrd="0" presId="urn:microsoft.com/office/officeart/2008/layout/HorizontalMultiLevelHierarchy"/>
    <dgm:cxn modelId="{5E6A4DF9-B161-44B8-BAAB-91DF18026867}" type="presOf" srcId="{406A8C2D-E221-4405-AA7D-662A9321B889}" destId="{3025BF06-BA58-404D-9CE9-C3CAB7C5B235}" srcOrd="0" destOrd="0" presId="urn:microsoft.com/office/officeart/2008/layout/HorizontalMultiLevelHierarchy"/>
    <dgm:cxn modelId="{33BC4891-0CD9-4E5F-B5D8-4F1DC82FE927}" type="presOf" srcId="{19BC4B8F-FF78-422E-87D0-931685DAA1E0}" destId="{FF545C47-C3E1-4859-90F4-5CC773B72EC2}" srcOrd="0" destOrd="0" presId="urn:microsoft.com/office/officeart/2008/layout/HorizontalMultiLevelHierarchy"/>
    <dgm:cxn modelId="{3276E33C-249B-403D-AD4A-6E049DBF53D0}" type="presOf" srcId="{F5CFB9C6-6A64-4C21-BF32-40EA82CA2ACE}" destId="{6D4F9692-9E75-4A6B-BBF2-3B7EBFEA0DA3}" srcOrd="0" destOrd="0" presId="urn:microsoft.com/office/officeart/2008/layout/HorizontalMultiLevelHierarchy"/>
    <dgm:cxn modelId="{7285D319-F0AE-49D9-A9BB-BD7CC1851798}" type="presOf" srcId="{6B85506B-30F1-446F-B2A0-5BD0BCF91CF3}" destId="{B9443268-91FB-4B86-8D8A-8AE35244E52E}" srcOrd="0" destOrd="0" presId="urn:microsoft.com/office/officeart/2008/layout/HorizontalMultiLevelHierarchy"/>
    <dgm:cxn modelId="{D5336C88-B2AC-4E76-B096-973108BF90ED}" type="presOf" srcId="{16D7FFB1-CEB6-4378-9C44-31FCAAF02DDE}" destId="{93621EFA-333F-4F47-876C-6FC4A3449C1D}" srcOrd="0" destOrd="0" presId="urn:microsoft.com/office/officeart/2008/layout/HorizontalMultiLevelHierarchy"/>
    <dgm:cxn modelId="{05118B6E-DF62-418E-9FD9-80F191A78C77}" type="presOf" srcId="{3A77F500-A967-412D-8F57-9C21E8011593}" destId="{6749D3C9-B409-41B1-9E5D-3FB89FD6163A}" srcOrd="0" destOrd="0" presId="urn:microsoft.com/office/officeart/2008/layout/HorizontalMultiLevelHierarchy"/>
    <dgm:cxn modelId="{CF63E1D1-7587-4AD3-96CC-2F200E8C961C}" type="presOf" srcId="{590320A9-7696-47F0-84AD-C82C23D2C1B1}" destId="{FB5B70FD-BE0D-4672-BBC2-CDE382858408}" srcOrd="0" destOrd="0" presId="urn:microsoft.com/office/officeart/2008/layout/HorizontalMultiLevelHierarchy"/>
    <dgm:cxn modelId="{017E5212-5082-4E44-AB8B-813721884A96}" type="presOf" srcId="{2E0A473E-F4AA-45C7-B30B-FD1A8676A837}" destId="{E2CC893A-F76C-4CEA-9729-7D123728C235}" srcOrd="1" destOrd="0" presId="urn:microsoft.com/office/officeart/2008/layout/HorizontalMultiLevelHierarchy"/>
    <dgm:cxn modelId="{4A8077D1-2DA2-4E35-85A0-3CEE3C9DA42F}" type="presOf" srcId="{E40320AC-DF5F-449F-A9BE-C973576A228C}" destId="{75D2A455-5D65-44BE-A449-13521088D8A1}" srcOrd="0" destOrd="0" presId="urn:microsoft.com/office/officeart/2008/layout/HorizontalMultiLevelHierarchy"/>
    <dgm:cxn modelId="{586BB8C7-02F9-4755-BBE0-241CE8142486}" type="presOf" srcId="{21148B29-6AEB-484D-BA98-328B1F642BE7}" destId="{AB9E8A1C-277E-4509-A772-EC84351B6108}" srcOrd="0" destOrd="0" presId="urn:microsoft.com/office/officeart/2008/layout/HorizontalMultiLevelHierarchy"/>
    <dgm:cxn modelId="{2E7A09F8-97E6-4E8F-8FF7-DF9502C3BD63}" srcId="{E672B630-2ACA-4686-B576-8CC7BE9CA413}" destId="{483BF7ED-886D-4F50-8C1E-9C22EFF8D569}" srcOrd="2" destOrd="0" parTransId="{AB833903-BBB0-48BA-997E-8048A824F9C0}" sibTransId="{71AE0CB5-39F4-4C86-A6A7-569013864C92}"/>
    <dgm:cxn modelId="{0230DBEF-547D-461C-8721-4BCC566DD41F}" type="presOf" srcId="{11508FEF-220D-4196-9770-E2E418857F2A}" destId="{3FDFA98B-6EC9-4F08-BB3E-B0BBF4D35443}" srcOrd="0" destOrd="0" presId="urn:microsoft.com/office/officeart/2008/layout/HorizontalMultiLevelHierarchy"/>
    <dgm:cxn modelId="{C3BEAF7B-0CC4-47BF-9B7F-581A1A1CC0AB}" type="presOf" srcId="{3336A031-FA0F-43CF-813B-8CA2BE87E9CD}" destId="{62571968-483C-4A83-89D2-6CDE80E7683F}" srcOrd="0" destOrd="0" presId="urn:microsoft.com/office/officeart/2008/layout/HorizontalMultiLevelHierarchy"/>
    <dgm:cxn modelId="{BA32DFDB-171B-4F5F-A11E-F4BFFEE7359D}" type="presOf" srcId="{5280233A-21C5-46BF-93CD-5C84BF3221CF}" destId="{B971C707-D574-41B9-9F3C-B5F33ED3ABA9}" srcOrd="0" destOrd="0" presId="urn:microsoft.com/office/officeart/2008/layout/HorizontalMultiLevelHierarchy"/>
    <dgm:cxn modelId="{D1582145-6CD8-4BC1-B3C3-C64B34E3B0B9}" type="presOf" srcId="{1B0D3C5D-637F-40CF-A98A-E0334779A3EF}" destId="{584E191A-95AD-41A1-8CD2-1C86568B569D}" srcOrd="0" destOrd="0" presId="urn:microsoft.com/office/officeart/2008/layout/HorizontalMultiLevelHierarchy"/>
    <dgm:cxn modelId="{12148EC9-33C7-4667-B109-686D3974CA63}" type="presOf" srcId="{DE1C5B54-576F-4F1D-BF5F-AAA6028C899C}" destId="{5E548A65-B6C3-4411-9C8F-5EBBFFE4477C}" srcOrd="0" destOrd="0" presId="urn:microsoft.com/office/officeart/2008/layout/HorizontalMultiLevelHierarchy"/>
    <dgm:cxn modelId="{E90800CB-143C-498C-89B1-41ABE4163F77}" type="presOf" srcId="{FDE694BF-BD18-40A1-8FFB-04249CE2DEDA}" destId="{4B67D4B2-1CDA-4086-90B6-4126784C6F85}" srcOrd="1" destOrd="0" presId="urn:microsoft.com/office/officeart/2008/layout/HorizontalMultiLevelHierarchy"/>
    <dgm:cxn modelId="{DE78F468-B8FB-46C9-9588-002A9233066B}" type="presOf" srcId="{F2294152-C931-450B-BC98-95A860CF727F}" destId="{A47392DE-F1EF-4D9B-805A-500161EBEC3E}" srcOrd="0" destOrd="0" presId="urn:microsoft.com/office/officeart/2008/layout/HorizontalMultiLevelHierarchy"/>
    <dgm:cxn modelId="{059873DB-EB57-42BF-8A65-1EB34C228611}" type="presOf" srcId="{EC23EC64-3043-445D-A365-348E8BC49603}" destId="{E448B236-C068-45EE-8824-0776BA2080B4}" srcOrd="0" destOrd="0" presId="urn:microsoft.com/office/officeart/2008/layout/HorizontalMultiLevelHierarchy"/>
    <dgm:cxn modelId="{91BDF793-9B69-4313-A129-372C05B65E95}" srcId="{1B0D3C5D-637F-40CF-A98A-E0334779A3EF}" destId="{DE1C5B54-576F-4F1D-BF5F-AAA6028C899C}" srcOrd="2" destOrd="0" parTransId="{C80BA0BC-DFEA-4E32-9FC5-0DBEBBA3196B}" sibTransId="{A4A09232-B776-4547-99A9-CF7EBD8776A7}"/>
    <dgm:cxn modelId="{89287814-E026-4EF3-B8B2-5A84B06462E1}" srcId="{2015BFE5-24E9-4D8D-9E77-89C4233AB6DA}" destId="{5842811F-0B69-4869-B4A1-7EDF956F93F4}" srcOrd="1" destOrd="0" parTransId="{590320A9-7696-47F0-84AD-C82C23D2C1B1}" sibTransId="{1C005B39-868B-4E9C-A8A2-08DE9BCAD87A}"/>
    <dgm:cxn modelId="{F2387A19-A549-4756-AE93-9AA6DB24B61C}" type="presOf" srcId="{26973F55-426D-46B9-993E-B75435BC47B3}" destId="{AD434B92-2212-43E6-BA1D-2BA45EBB6F86}" srcOrd="0" destOrd="0" presId="urn:microsoft.com/office/officeart/2008/layout/HorizontalMultiLevelHierarchy"/>
    <dgm:cxn modelId="{632B439C-37FA-4179-98AB-713FE1405A9A}" type="presOf" srcId="{F68DD2F0-230F-4015-97F1-E1BBE352B45B}" destId="{282CF037-9197-4943-A4D5-6C7D076616C8}" srcOrd="1" destOrd="0" presId="urn:microsoft.com/office/officeart/2008/layout/HorizontalMultiLevelHierarchy"/>
    <dgm:cxn modelId="{81F1DC0F-53F7-4DC9-A865-BEC0564CDA90}" type="presOf" srcId="{70104157-779A-4FE1-818A-1C2D931CAE20}" destId="{A2A48878-C225-49CC-B7FD-52C991F9D1C1}" srcOrd="0" destOrd="0" presId="urn:microsoft.com/office/officeart/2008/layout/HorizontalMultiLevelHierarchy"/>
    <dgm:cxn modelId="{E16557A3-B998-4F81-8EEC-2826464E95F8}" type="presOf" srcId="{7FC03F13-D39C-4D34-B235-BB5F7271B704}" destId="{56C28170-AF51-4843-BDDE-BB022422C58D}" srcOrd="1" destOrd="0" presId="urn:microsoft.com/office/officeart/2008/layout/HorizontalMultiLevelHierarchy"/>
    <dgm:cxn modelId="{219C363A-4470-451E-AA9D-6A1CAB12F351}" type="presOf" srcId="{A08EF545-C352-41AE-B67E-98A4AAF1F118}" destId="{3F450004-91FE-4828-AEAA-6F79CBD3836D}" srcOrd="0" destOrd="0" presId="urn:microsoft.com/office/officeart/2008/layout/HorizontalMultiLevelHierarchy"/>
    <dgm:cxn modelId="{3A305D99-2E09-4A44-B172-F4D2F36C9379}" type="presParOf" srcId="{62571968-483C-4A83-89D2-6CDE80E7683F}" destId="{FEB6A155-D3B3-4B4C-B966-73FEE8FC8F5A}" srcOrd="0" destOrd="0" presId="urn:microsoft.com/office/officeart/2008/layout/HorizontalMultiLevelHierarchy"/>
    <dgm:cxn modelId="{A4946340-0982-4D80-BC49-BBDBC057A3BD}" type="presParOf" srcId="{FEB6A155-D3B3-4B4C-B966-73FEE8FC8F5A}" destId="{584E191A-95AD-41A1-8CD2-1C86568B569D}" srcOrd="0" destOrd="0" presId="urn:microsoft.com/office/officeart/2008/layout/HorizontalMultiLevelHierarchy"/>
    <dgm:cxn modelId="{81BF28BE-56D4-49FB-864D-87E1ACC6C2EF}" type="presParOf" srcId="{FEB6A155-D3B3-4B4C-B966-73FEE8FC8F5A}" destId="{6C422332-3185-4718-A76F-7C639989ED27}" srcOrd="1" destOrd="0" presId="urn:microsoft.com/office/officeart/2008/layout/HorizontalMultiLevelHierarchy"/>
    <dgm:cxn modelId="{50CA0A77-3733-40E2-B59C-0FDEE1A818C2}" type="presParOf" srcId="{6C422332-3185-4718-A76F-7C639989ED27}" destId="{7D53F35D-B812-4C26-BA7C-0459218EC188}" srcOrd="0" destOrd="0" presId="urn:microsoft.com/office/officeart/2008/layout/HorizontalMultiLevelHierarchy"/>
    <dgm:cxn modelId="{3C773108-D773-49EF-A104-32963DC473D6}" type="presParOf" srcId="{7D53F35D-B812-4C26-BA7C-0459218EC188}" destId="{3778E4F8-CC68-4AD1-80D3-7EAC23BE726F}" srcOrd="0" destOrd="0" presId="urn:microsoft.com/office/officeart/2008/layout/HorizontalMultiLevelHierarchy"/>
    <dgm:cxn modelId="{E4A0317B-6490-445B-969E-0E4D33E81E07}" type="presParOf" srcId="{6C422332-3185-4718-A76F-7C639989ED27}" destId="{803B5F42-696E-4B10-BFF6-68F92391822C}" srcOrd="1" destOrd="0" presId="urn:microsoft.com/office/officeart/2008/layout/HorizontalMultiLevelHierarchy"/>
    <dgm:cxn modelId="{B59E3120-F5F6-40D4-A104-D1484BE0FB9C}" type="presParOf" srcId="{803B5F42-696E-4B10-BFF6-68F92391822C}" destId="{A5836B64-5C2A-41F1-9937-542F5A170F72}" srcOrd="0" destOrd="0" presId="urn:microsoft.com/office/officeart/2008/layout/HorizontalMultiLevelHierarchy"/>
    <dgm:cxn modelId="{B04AF895-F975-456F-87E2-5F86B2ADBF6A}" type="presParOf" srcId="{803B5F42-696E-4B10-BFF6-68F92391822C}" destId="{FB70608F-4741-40C0-9C5E-700503F6E072}" srcOrd="1" destOrd="0" presId="urn:microsoft.com/office/officeart/2008/layout/HorizontalMultiLevelHierarchy"/>
    <dgm:cxn modelId="{29D7720A-FF51-4335-BB70-2BF56F4786DA}" type="presParOf" srcId="{FB70608F-4741-40C0-9C5E-700503F6E072}" destId="{AB9E8A1C-277E-4509-A772-EC84351B6108}" srcOrd="0" destOrd="0" presId="urn:microsoft.com/office/officeart/2008/layout/HorizontalMultiLevelHierarchy"/>
    <dgm:cxn modelId="{E90E4013-D20C-4C84-BD6E-9D8E562C852C}" type="presParOf" srcId="{AB9E8A1C-277E-4509-A772-EC84351B6108}" destId="{A26D8771-6E20-4D34-B53A-7CFB486F5DE7}" srcOrd="0" destOrd="0" presId="urn:microsoft.com/office/officeart/2008/layout/HorizontalMultiLevelHierarchy"/>
    <dgm:cxn modelId="{98EB4FD3-14FA-4A6E-BC55-77D58149C981}" type="presParOf" srcId="{FB70608F-4741-40C0-9C5E-700503F6E072}" destId="{397C7B27-FE57-47BD-9697-0AABEB45450C}" srcOrd="1" destOrd="0" presId="urn:microsoft.com/office/officeart/2008/layout/HorizontalMultiLevelHierarchy"/>
    <dgm:cxn modelId="{617E88EE-DDBA-4301-865B-DE162321F703}" type="presParOf" srcId="{397C7B27-FE57-47BD-9697-0AABEB45450C}" destId="{EBA22F84-F1DD-4602-9F72-687FC7445030}" srcOrd="0" destOrd="0" presId="urn:microsoft.com/office/officeart/2008/layout/HorizontalMultiLevelHierarchy"/>
    <dgm:cxn modelId="{79C9EE45-2CF8-4FA4-9682-F3F6EE871B8C}" type="presParOf" srcId="{397C7B27-FE57-47BD-9697-0AABEB45450C}" destId="{94E59816-1C6B-487F-8F3F-080E5F5EFCCA}" srcOrd="1" destOrd="0" presId="urn:microsoft.com/office/officeart/2008/layout/HorizontalMultiLevelHierarchy"/>
    <dgm:cxn modelId="{8400ECF0-5474-4DD4-9F03-954CFE7E32C1}" type="presParOf" srcId="{FB70608F-4741-40C0-9C5E-700503F6E072}" destId="{B2AA48CE-D77B-4E79-8420-B285E139F521}" srcOrd="2" destOrd="0" presId="urn:microsoft.com/office/officeart/2008/layout/HorizontalMultiLevelHierarchy"/>
    <dgm:cxn modelId="{C288F043-2E27-4FD8-802E-E8B59C818B4B}" type="presParOf" srcId="{B2AA48CE-D77B-4E79-8420-B285E139F521}" destId="{E24E6C51-A5F1-4F96-A100-C5CAC4552356}" srcOrd="0" destOrd="0" presId="urn:microsoft.com/office/officeart/2008/layout/HorizontalMultiLevelHierarchy"/>
    <dgm:cxn modelId="{E0CAD84E-C34D-4C36-80F8-20089C6BFF21}" type="presParOf" srcId="{FB70608F-4741-40C0-9C5E-700503F6E072}" destId="{64212F40-0E1A-4DF9-AD5E-3431B2049793}" srcOrd="3" destOrd="0" presId="urn:microsoft.com/office/officeart/2008/layout/HorizontalMultiLevelHierarchy"/>
    <dgm:cxn modelId="{624527C3-0FA1-4CF0-948D-A93957C50982}" type="presParOf" srcId="{64212F40-0E1A-4DF9-AD5E-3431B2049793}" destId="{F97DA3B6-A4CA-4432-9D37-EE74C65D6177}" srcOrd="0" destOrd="0" presId="urn:microsoft.com/office/officeart/2008/layout/HorizontalMultiLevelHierarchy"/>
    <dgm:cxn modelId="{FEC14498-6294-441E-A2EA-A04CD6F5C1FB}" type="presParOf" srcId="{64212F40-0E1A-4DF9-AD5E-3431B2049793}" destId="{DF53F806-681F-442B-AAB3-E7DD3DD7F5CF}" srcOrd="1" destOrd="0" presId="urn:microsoft.com/office/officeart/2008/layout/HorizontalMultiLevelHierarchy"/>
    <dgm:cxn modelId="{2773DE7D-08A4-456D-A334-E94D3E1E307F}" type="presParOf" srcId="{DF53F806-681F-442B-AAB3-E7DD3DD7F5CF}" destId="{1A7B9712-AD7D-4F1E-84AD-DB4CAFA39A5E}" srcOrd="0" destOrd="0" presId="urn:microsoft.com/office/officeart/2008/layout/HorizontalMultiLevelHierarchy"/>
    <dgm:cxn modelId="{5842C069-6F00-43FA-AC0A-4AAC00168277}" type="presParOf" srcId="{1A7B9712-AD7D-4F1E-84AD-DB4CAFA39A5E}" destId="{4B67D4B2-1CDA-4086-90B6-4126784C6F85}" srcOrd="0" destOrd="0" presId="urn:microsoft.com/office/officeart/2008/layout/HorizontalMultiLevelHierarchy"/>
    <dgm:cxn modelId="{A6D62F43-3538-45AE-A917-552C8C6DB3A8}" type="presParOf" srcId="{DF53F806-681F-442B-AAB3-E7DD3DD7F5CF}" destId="{1DCDC189-57F4-43C5-B71C-62AB69823A4E}" srcOrd="1" destOrd="0" presId="urn:microsoft.com/office/officeart/2008/layout/HorizontalMultiLevelHierarchy"/>
    <dgm:cxn modelId="{220130C7-CB81-4366-A1CE-57DAC37F06D4}" type="presParOf" srcId="{1DCDC189-57F4-43C5-B71C-62AB69823A4E}" destId="{D69B598D-D3E9-4D10-8BF8-0A81C5D69F2B}" srcOrd="0" destOrd="0" presId="urn:microsoft.com/office/officeart/2008/layout/HorizontalMultiLevelHierarchy"/>
    <dgm:cxn modelId="{56395276-0646-445B-B7C5-ADF543342298}" type="presParOf" srcId="{1DCDC189-57F4-43C5-B71C-62AB69823A4E}" destId="{4E786E7C-BD2F-47DC-90E8-144FC8FF742B}" srcOrd="1" destOrd="0" presId="urn:microsoft.com/office/officeart/2008/layout/HorizontalMultiLevelHierarchy"/>
    <dgm:cxn modelId="{3B1A484E-AEBD-4DD9-AF0A-839984A66A4A}" type="presParOf" srcId="{4E786E7C-BD2F-47DC-90E8-144FC8FF742B}" destId="{CAC2E24C-44E5-43CF-9EE4-FB61EC66B022}" srcOrd="0" destOrd="0" presId="urn:microsoft.com/office/officeart/2008/layout/HorizontalMultiLevelHierarchy"/>
    <dgm:cxn modelId="{349F2DA5-361E-4985-A9FE-9D75C531BED3}" type="presParOf" srcId="{CAC2E24C-44E5-43CF-9EE4-FB61EC66B022}" destId="{10363392-6CF6-45B2-A8E3-5172B7FAF015}" srcOrd="0" destOrd="0" presId="urn:microsoft.com/office/officeart/2008/layout/HorizontalMultiLevelHierarchy"/>
    <dgm:cxn modelId="{1B174AB6-40B5-41C9-A5FD-E38571886A6A}" type="presParOf" srcId="{4E786E7C-BD2F-47DC-90E8-144FC8FF742B}" destId="{3B14E366-4D78-425B-BA8A-ED0465F2A576}" srcOrd="1" destOrd="0" presId="urn:microsoft.com/office/officeart/2008/layout/HorizontalMultiLevelHierarchy"/>
    <dgm:cxn modelId="{C2A5B67C-A818-4D85-8F19-060E2F9F9632}" type="presParOf" srcId="{3B14E366-4D78-425B-BA8A-ED0465F2A576}" destId="{20A3C326-E449-46AA-A8E8-AB26D97E4973}" srcOrd="0" destOrd="0" presId="urn:microsoft.com/office/officeart/2008/layout/HorizontalMultiLevelHierarchy"/>
    <dgm:cxn modelId="{34D63275-A40E-4852-ADFE-71047FBE9C55}" type="presParOf" srcId="{3B14E366-4D78-425B-BA8A-ED0465F2A576}" destId="{1C7FCA95-1AA5-4FCD-990E-4CAE12C5CE2B}" srcOrd="1" destOrd="0" presId="urn:microsoft.com/office/officeart/2008/layout/HorizontalMultiLevelHierarchy"/>
    <dgm:cxn modelId="{29E3E031-BFDF-4236-8295-560E4CAF1FBD}" type="presParOf" srcId="{4E786E7C-BD2F-47DC-90E8-144FC8FF742B}" destId="{FB5B70FD-BE0D-4672-BBC2-CDE382858408}" srcOrd="2" destOrd="0" presId="urn:microsoft.com/office/officeart/2008/layout/HorizontalMultiLevelHierarchy"/>
    <dgm:cxn modelId="{7CF87D64-4653-4EFC-A05E-044E893FAC93}" type="presParOf" srcId="{FB5B70FD-BE0D-4672-BBC2-CDE382858408}" destId="{07D92699-A109-4923-A4F6-1678D25FDB0C}" srcOrd="0" destOrd="0" presId="urn:microsoft.com/office/officeart/2008/layout/HorizontalMultiLevelHierarchy"/>
    <dgm:cxn modelId="{BE909EC6-08CC-42B5-AF55-96CC7C2D829D}" type="presParOf" srcId="{4E786E7C-BD2F-47DC-90E8-144FC8FF742B}" destId="{3566783A-875E-4BDB-9DED-EA600BA72B00}" srcOrd="3" destOrd="0" presId="urn:microsoft.com/office/officeart/2008/layout/HorizontalMultiLevelHierarchy"/>
    <dgm:cxn modelId="{2F71CCB8-B951-42CE-9565-E444F1CEA749}" type="presParOf" srcId="{3566783A-875E-4BDB-9DED-EA600BA72B00}" destId="{BFE4F6D2-EE7F-418E-96BE-F706E8560994}" srcOrd="0" destOrd="0" presId="urn:microsoft.com/office/officeart/2008/layout/HorizontalMultiLevelHierarchy"/>
    <dgm:cxn modelId="{95D589DD-6995-4FFC-B55A-1D8A5F6704D9}" type="presParOf" srcId="{3566783A-875E-4BDB-9DED-EA600BA72B00}" destId="{11BC5468-799C-4BA8-8C26-74119A353C4B}" srcOrd="1" destOrd="0" presId="urn:microsoft.com/office/officeart/2008/layout/HorizontalMultiLevelHierarchy"/>
    <dgm:cxn modelId="{F25A53C0-8622-4906-92EF-0100519790EB}" type="presParOf" srcId="{4E786E7C-BD2F-47DC-90E8-144FC8FF742B}" destId="{93621EFA-333F-4F47-876C-6FC4A3449C1D}" srcOrd="4" destOrd="0" presId="urn:microsoft.com/office/officeart/2008/layout/HorizontalMultiLevelHierarchy"/>
    <dgm:cxn modelId="{F190565E-A4DD-4AB5-B20B-597EE7C38C1E}" type="presParOf" srcId="{93621EFA-333F-4F47-876C-6FC4A3449C1D}" destId="{7A800549-844A-451E-B9AF-33B054389A4D}" srcOrd="0" destOrd="0" presId="urn:microsoft.com/office/officeart/2008/layout/HorizontalMultiLevelHierarchy"/>
    <dgm:cxn modelId="{21D8514E-7D9E-4651-ACE4-71B4AA2FD079}" type="presParOf" srcId="{4E786E7C-BD2F-47DC-90E8-144FC8FF742B}" destId="{2E463D96-8F18-4993-9A54-6ACF151D44E8}" srcOrd="5" destOrd="0" presId="urn:microsoft.com/office/officeart/2008/layout/HorizontalMultiLevelHierarchy"/>
    <dgm:cxn modelId="{99DEFEE4-D221-4AC6-9F10-3DD41A096B6A}" type="presParOf" srcId="{2E463D96-8F18-4993-9A54-6ACF151D44E8}" destId="{A664C010-9781-4B22-A6DB-9940E6C09706}" srcOrd="0" destOrd="0" presId="urn:microsoft.com/office/officeart/2008/layout/HorizontalMultiLevelHierarchy"/>
    <dgm:cxn modelId="{6338CEAE-4552-4194-BCA9-222FB9ADB10A}" type="presParOf" srcId="{2E463D96-8F18-4993-9A54-6ACF151D44E8}" destId="{06108E38-1B82-4C17-85EB-7E14D7420959}" srcOrd="1" destOrd="0" presId="urn:microsoft.com/office/officeart/2008/layout/HorizontalMultiLevelHierarchy"/>
    <dgm:cxn modelId="{1CD0D3E5-C07C-4A08-ACBB-741F808035A2}" type="presParOf" srcId="{4E786E7C-BD2F-47DC-90E8-144FC8FF742B}" destId="{0DD55716-6738-4B25-A658-FFD4B453F93B}" srcOrd="6" destOrd="0" presId="urn:microsoft.com/office/officeart/2008/layout/HorizontalMultiLevelHierarchy"/>
    <dgm:cxn modelId="{EE87000A-4ECE-40A9-AF4D-DD2EE5BE505E}" type="presParOf" srcId="{0DD55716-6738-4B25-A658-FFD4B453F93B}" destId="{5C3197BE-DDDF-4D7B-B4CA-E94AA721532D}" srcOrd="0" destOrd="0" presId="urn:microsoft.com/office/officeart/2008/layout/HorizontalMultiLevelHierarchy"/>
    <dgm:cxn modelId="{D7470118-CA73-41F3-BBBF-A430385637CE}" type="presParOf" srcId="{4E786E7C-BD2F-47DC-90E8-144FC8FF742B}" destId="{AE3846D1-924E-435F-B2A0-31A67DF967F7}" srcOrd="7" destOrd="0" presId="urn:microsoft.com/office/officeart/2008/layout/HorizontalMultiLevelHierarchy"/>
    <dgm:cxn modelId="{4910B741-D497-44AC-9478-84FB03D27C5D}" type="presParOf" srcId="{AE3846D1-924E-435F-B2A0-31A67DF967F7}" destId="{3FDFA98B-6EC9-4F08-BB3E-B0BBF4D35443}" srcOrd="0" destOrd="0" presId="urn:microsoft.com/office/officeart/2008/layout/HorizontalMultiLevelHierarchy"/>
    <dgm:cxn modelId="{ECAD5FF1-983E-4FCE-9811-BC6D61D3B702}" type="presParOf" srcId="{AE3846D1-924E-435F-B2A0-31A67DF967F7}" destId="{1EA139E8-25D4-4A74-80B2-D74590C2A3E5}" srcOrd="1" destOrd="0" presId="urn:microsoft.com/office/officeart/2008/layout/HorizontalMultiLevelHierarchy"/>
    <dgm:cxn modelId="{4BC4BA17-C387-4519-800C-7C665EC1AE78}" type="presParOf" srcId="{4E786E7C-BD2F-47DC-90E8-144FC8FF742B}" destId="{25E71EBD-F7D6-4F66-9426-D42FA54945C3}" srcOrd="8" destOrd="0" presId="urn:microsoft.com/office/officeart/2008/layout/HorizontalMultiLevelHierarchy"/>
    <dgm:cxn modelId="{A576CF90-7F32-4A03-88D2-7DA397A2E0C7}" type="presParOf" srcId="{25E71EBD-F7D6-4F66-9426-D42FA54945C3}" destId="{5EA53D3B-6E50-4241-BA2B-15C8D6E15403}" srcOrd="0" destOrd="0" presId="urn:microsoft.com/office/officeart/2008/layout/HorizontalMultiLevelHierarchy"/>
    <dgm:cxn modelId="{ABABD3A6-ACCB-4084-9A30-24299DE8EB48}" type="presParOf" srcId="{4E786E7C-BD2F-47DC-90E8-144FC8FF742B}" destId="{415B8E32-4CE5-434E-B372-E8592251A66D}" srcOrd="9" destOrd="0" presId="urn:microsoft.com/office/officeart/2008/layout/HorizontalMultiLevelHierarchy"/>
    <dgm:cxn modelId="{C1D91ED9-2930-4B8C-8B84-F5586FE5BB68}" type="presParOf" srcId="{415B8E32-4CE5-434E-B372-E8592251A66D}" destId="{3025BF06-BA58-404D-9CE9-C3CAB7C5B235}" srcOrd="0" destOrd="0" presId="urn:microsoft.com/office/officeart/2008/layout/HorizontalMultiLevelHierarchy"/>
    <dgm:cxn modelId="{20BE10EE-BB02-4F6D-90F7-32A606517B79}" type="presParOf" srcId="{415B8E32-4CE5-434E-B372-E8592251A66D}" destId="{F46C0B9D-47FF-422C-859D-EF88C20E19FD}" srcOrd="1" destOrd="0" presId="urn:microsoft.com/office/officeart/2008/layout/HorizontalMultiLevelHierarchy"/>
    <dgm:cxn modelId="{399256ED-B0CA-4A36-819C-A2E51555854A}" type="presParOf" srcId="{DF53F806-681F-442B-AAB3-E7DD3DD7F5CF}" destId="{3F450004-91FE-4828-AEAA-6F79CBD3836D}" srcOrd="2" destOrd="0" presId="urn:microsoft.com/office/officeart/2008/layout/HorizontalMultiLevelHierarchy"/>
    <dgm:cxn modelId="{C8BBB674-70FA-44B6-93BB-9242F97A3357}" type="presParOf" srcId="{3F450004-91FE-4828-AEAA-6F79CBD3836D}" destId="{1A785467-7C07-4F15-A591-889C3DA5A933}" srcOrd="0" destOrd="0" presId="urn:microsoft.com/office/officeart/2008/layout/HorizontalMultiLevelHierarchy"/>
    <dgm:cxn modelId="{C95A33DA-D6D1-4A3C-AA71-2D4579192082}" type="presParOf" srcId="{DF53F806-681F-442B-AAB3-E7DD3DD7F5CF}" destId="{0264BC95-7972-48F9-BF94-388B23249C28}" srcOrd="3" destOrd="0" presId="urn:microsoft.com/office/officeart/2008/layout/HorizontalMultiLevelHierarchy"/>
    <dgm:cxn modelId="{2F2F67E3-42F3-48AA-AC4D-6DFB7E55D202}" type="presParOf" srcId="{0264BC95-7972-48F9-BF94-388B23249C28}" destId="{3B720A32-FC34-49FE-8C9E-3D05408733DC}" srcOrd="0" destOrd="0" presId="urn:microsoft.com/office/officeart/2008/layout/HorizontalMultiLevelHierarchy"/>
    <dgm:cxn modelId="{5E4848BA-F825-46AB-8D99-E95D9077CB2C}" type="presParOf" srcId="{0264BC95-7972-48F9-BF94-388B23249C28}" destId="{5DA6522E-9F76-4076-9D10-6A08C6394C8E}" srcOrd="1" destOrd="0" presId="urn:microsoft.com/office/officeart/2008/layout/HorizontalMultiLevelHierarchy"/>
    <dgm:cxn modelId="{E88C00DF-48DF-4DF3-A369-74FF7F65DC0A}" type="presParOf" srcId="{DF53F806-681F-442B-AAB3-E7DD3DD7F5CF}" destId="{2F69852F-1BE7-49B0-8063-E69936015AD0}" srcOrd="4" destOrd="0" presId="urn:microsoft.com/office/officeart/2008/layout/HorizontalMultiLevelHierarchy"/>
    <dgm:cxn modelId="{C38BA013-90ED-46E9-8D77-071A300A28E9}" type="presParOf" srcId="{2F69852F-1BE7-49B0-8063-E69936015AD0}" destId="{282CF037-9197-4943-A4D5-6C7D076616C8}" srcOrd="0" destOrd="0" presId="urn:microsoft.com/office/officeart/2008/layout/HorizontalMultiLevelHierarchy"/>
    <dgm:cxn modelId="{735E9882-91DD-478E-9122-28BE04AB2FB2}" type="presParOf" srcId="{DF53F806-681F-442B-AAB3-E7DD3DD7F5CF}" destId="{37C05EA3-4A40-46A3-80AF-D40EB0C830A6}" srcOrd="5" destOrd="0" presId="urn:microsoft.com/office/officeart/2008/layout/HorizontalMultiLevelHierarchy"/>
    <dgm:cxn modelId="{09564826-39D5-411E-9EA3-C9F9018E2814}" type="presParOf" srcId="{37C05EA3-4A40-46A3-80AF-D40EB0C830A6}" destId="{FF664E84-2EB9-477B-853D-3DCEAF080676}" srcOrd="0" destOrd="0" presId="urn:microsoft.com/office/officeart/2008/layout/HorizontalMultiLevelHierarchy"/>
    <dgm:cxn modelId="{C59C560D-DE35-49F3-BE15-5152B5F4A089}" type="presParOf" srcId="{37C05EA3-4A40-46A3-80AF-D40EB0C830A6}" destId="{61B88F13-2905-49C7-AF0B-5817465A4B0F}" srcOrd="1" destOrd="0" presId="urn:microsoft.com/office/officeart/2008/layout/HorizontalMultiLevelHierarchy"/>
    <dgm:cxn modelId="{E6C17A01-28CD-42B7-ACBF-834222445224}" type="presParOf" srcId="{FB70608F-4741-40C0-9C5E-700503F6E072}" destId="{9794AE08-06BF-44FE-80D7-0CC008E90E08}" srcOrd="4" destOrd="0" presId="urn:microsoft.com/office/officeart/2008/layout/HorizontalMultiLevelHierarchy"/>
    <dgm:cxn modelId="{021A6379-A7EF-440D-B1B6-7C714C5E1D6E}" type="presParOf" srcId="{9794AE08-06BF-44FE-80D7-0CC008E90E08}" destId="{5A64331B-CD6E-491A-9179-E494BEE6984A}" srcOrd="0" destOrd="0" presId="urn:microsoft.com/office/officeart/2008/layout/HorizontalMultiLevelHierarchy"/>
    <dgm:cxn modelId="{C1E11DD2-02C4-4331-9130-3429A4DB48B7}" type="presParOf" srcId="{FB70608F-4741-40C0-9C5E-700503F6E072}" destId="{143DCA53-BC65-44B1-8F34-447B1C2CF0CB}" srcOrd="5" destOrd="0" presId="urn:microsoft.com/office/officeart/2008/layout/HorizontalMultiLevelHierarchy"/>
    <dgm:cxn modelId="{24428FDE-2173-40CE-AD6B-CDDF0BB18B9F}" type="presParOf" srcId="{143DCA53-BC65-44B1-8F34-447B1C2CF0CB}" destId="{DC4A79F6-EAF8-4684-A328-F56E974E6E27}" srcOrd="0" destOrd="0" presId="urn:microsoft.com/office/officeart/2008/layout/HorizontalMultiLevelHierarchy"/>
    <dgm:cxn modelId="{45CF1B0B-B5E6-472C-B921-F0A2DBAB0EAF}" type="presParOf" srcId="{143DCA53-BC65-44B1-8F34-447B1C2CF0CB}" destId="{FF3D210C-6550-4AD7-909B-708B76011BF2}" srcOrd="1" destOrd="0" presId="urn:microsoft.com/office/officeart/2008/layout/HorizontalMultiLevelHierarchy"/>
    <dgm:cxn modelId="{EE1F7E8A-7BB7-4FF3-9EAC-39A3E2CF195E}" type="presParOf" srcId="{FB70608F-4741-40C0-9C5E-700503F6E072}" destId="{A2A48878-C225-49CC-B7FD-52C991F9D1C1}" srcOrd="6" destOrd="0" presId="urn:microsoft.com/office/officeart/2008/layout/HorizontalMultiLevelHierarchy"/>
    <dgm:cxn modelId="{4FE8E55C-59C6-476D-8BF2-B94510DA064D}" type="presParOf" srcId="{A2A48878-C225-49CC-B7FD-52C991F9D1C1}" destId="{BFB67D8F-C8AD-4906-B466-C68E6F737028}" srcOrd="0" destOrd="0" presId="urn:microsoft.com/office/officeart/2008/layout/HorizontalMultiLevelHierarchy"/>
    <dgm:cxn modelId="{3A8CA7CE-BF5C-445E-A49D-1954A2D769C6}" type="presParOf" srcId="{FB70608F-4741-40C0-9C5E-700503F6E072}" destId="{140F2A3D-D219-40E7-8314-B195A315C2B7}" srcOrd="7" destOrd="0" presId="urn:microsoft.com/office/officeart/2008/layout/HorizontalMultiLevelHierarchy"/>
    <dgm:cxn modelId="{0D422611-BB03-4A7D-840E-3CB0A6C93D14}" type="presParOf" srcId="{140F2A3D-D219-40E7-8314-B195A315C2B7}" destId="{6D4F9692-9E75-4A6B-BBF2-3B7EBFEA0DA3}" srcOrd="0" destOrd="0" presId="urn:microsoft.com/office/officeart/2008/layout/HorizontalMultiLevelHierarchy"/>
    <dgm:cxn modelId="{19122788-1FE2-4CE0-830C-88C03B83B8C3}" type="presParOf" srcId="{140F2A3D-D219-40E7-8314-B195A315C2B7}" destId="{5CBA4FA9-CDAA-4382-8FF2-5843D6D24BD2}" srcOrd="1" destOrd="0" presId="urn:microsoft.com/office/officeart/2008/layout/HorizontalMultiLevelHierarchy"/>
    <dgm:cxn modelId="{E108A99A-1C21-4A38-B72E-AE866099279D}" type="presParOf" srcId="{FB70608F-4741-40C0-9C5E-700503F6E072}" destId="{414F19DB-370B-40B0-AE4B-C17C6A4032BD}" srcOrd="8" destOrd="0" presId="urn:microsoft.com/office/officeart/2008/layout/HorizontalMultiLevelHierarchy"/>
    <dgm:cxn modelId="{A79A1236-D970-496F-9699-BB4C48D19580}" type="presParOf" srcId="{414F19DB-370B-40B0-AE4B-C17C6A4032BD}" destId="{7BB60813-0E0E-496C-B925-D2E7E8E3D7EC}" srcOrd="0" destOrd="0" presId="urn:microsoft.com/office/officeart/2008/layout/HorizontalMultiLevelHierarchy"/>
    <dgm:cxn modelId="{8FC2799B-25D8-47F8-94CD-95F68C96D067}" type="presParOf" srcId="{FB70608F-4741-40C0-9C5E-700503F6E072}" destId="{D9F3866A-5486-40BF-BF84-9866DAAA2C09}" srcOrd="9" destOrd="0" presId="urn:microsoft.com/office/officeart/2008/layout/HorizontalMultiLevelHierarchy"/>
    <dgm:cxn modelId="{55337BBD-A544-427A-9148-8E6DE11B8F7F}" type="presParOf" srcId="{D9F3866A-5486-40BF-BF84-9866DAAA2C09}" destId="{FF545C47-C3E1-4859-90F4-5CC773B72EC2}" srcOrd="0" destOrd="0" presId="urn:microsoft.com/office/officeart/2008/layout/HorizontalMultiLevelHierarchy"/>
    <dgm:cxn modelId="{E6381225-9FB7-49E3-A4B3-5896F3DBA4A5}" type="presParOf" srcId="{D9F3866A-5486-40BF-BF84-9866DAAA2C09}" destId="{34B3664A-A1E4-4D22-8E52-3696B5A0A58C}" srcOrd="1" destOrd="0" presId="urn:microsoft.com/office/officeart/2008/layout/HorizontalMultiLevelHierarchy"/>
    <dgm:cxn modelId="{E14EECEA-C2C7-4A10-B119-A1D5BDCCDE99}" type="presParOf" srcId="{34B3664A-A1E4-4D22-8E52-3696B5A0A58C}" destId="{A519F682-B62E-4EC2-9704-BE40835B3DC0}" srcOrd="0" destOrd="0" presId="urn:microsoft.com/office/officeart/2008/layout/HorizontalMultiLevelHierarchy"/>
    <dgm:cxn modelId="{C709A8AB-A570-4BD0-83EB-6877434E8D6C}" type="presParOf" srcId="{A519F682-B62E-4EC2-9704-BE40835B3DC0}" destId="{56C28170-AF51-4843-BDDE-BB022422C58D}" srcOrd="0" destOrd="0" presId="urn:microsoft.com/office/officeart/2008/layout/HorizontalMultiLevelHierarchy"/>
    <dgm:cxn modelId="{1B8E1560-9CF9-4269-9CCC-218FE953B0F0}" type="presParOf" srcId="{34B3664A-A1E4-4D22-8E52-3696B5A0A58C}" destId="{60BD1EF3-BEE5-4047-AC27-C7E967E70D6B}" srcOrd="1" destOrd="0" presId="urn:microsoft.com/office/officeart/2008/layout/HorizontalMultiLevelHierarchy"/>
    <dgm:cxn modelId="{F37290F5-D72F-45DB-BA3D-4A3CC0C78B5D}" type="presParOf" srcId="{60BD1EF3-BEE5-4047-AC27-C7E967E70D6B}" destId="{33C63D7D-3CAF-4C1C-8DA2-0FA6D915318D}" srcOrd="0" destOrd="0" presId="urn:microsoft.com/office/officeart/2008/layout/HorizontalMultiLevelHierarchy"/>
    <dgm:cxn modelId="{40BD49BD-C868-4747-A282-D97B50B9AB9E}" type="presParOf" srcId="{60BD1EF3-BEE5-4047-AC27-C7E967E70D6B}" destId="{17C5D755-B164-4853-87B4-D90E60E6F4FD}" srcOrd="1" destOrd="0" presId="urn:microsoft.com/office/officeart/2008/layout/HorizontalMultiLevelHierarchy"/>
    <dgm:cxn modelId="{171AEFCD-BABA-4C53-9D1B-6D9EE3FD1E1B}" type="presParOf" srcId="{34B3664A-A1E4-4D22-8E52-3696B5A0A58C}" destId="{F05F23F8-B074-4C25-B917-70B4536983F3}" srcOrd="2" destOrd="0" presId="urn:microsoft.com/office/officeart/2008/layout/HorizontalMultiLevelHierarchy"/>
    <dgm:cxn modelId="{679B0629-DE80-42CB-B811-B22FB215FF11}" type="presParOf" srcId="{F05F23F8-B074-4C25-B917-70B4536983F3}" destId="{6AC01483-F3DB-4416-88D7-B9710654BC46}" srcOrd="0" destOrd="0" presId="urn:microsoft.com/office/officeart/2008/layout/HorizontalMultiLevelHierarchy"/>
    <dgm:cxn modelId="{FAC69B56-6569-4C63-879D-1B37D40B075E}" type="presParOf" srcId="{34B3664A-A1E4-4D22-8E52-3696B5A0A58C}" destId="{ED9F83CE-D416-4CE7-A8BC-4185D6FE400C}" srcOrd="3" destOrd="0" presId="urn:microsoft.com/office/officeart/2008/layout/HorizontalMultiLevelHierarchy"/>
    <dgm:cxn modelId="{1B7BC2E5-C32A-4D86-BABD-2C2FCE8872EC}" type="presParOf" srcId="{ED9F83CE-D416-4CE7-A8BC-4185D6FE400C}" destId="{75D2A455-5D65-44BE-A449-13521088D8A1}" srcOrd="0" destOrd="0" presId="urn:microsoft.com/office/officeart/2008/layout/HorizontalMultiLevelHierarchy"/>
    <dgm:cxn modelId="{822D422A-948A-4E79-A0DD-93AE69153A7F}" type="presParOf" srcId="{ED9F83CE-D416-4CE7-A8BC-4185D6FE400C}" destId="{4A73B661-D87C-4570-940A-0F285676787C}" srcOrd="1" destOrd="0" presId="urn:microsoft.com/office/officeart/2008/layout/HorizontalMultiLevelHierarchy"/>
    <dgm:cxn modelId="{B596E238-5C29-4463-BEEC-28A5625CCA96}" type="presParOf" srcId="{34B3664A-A1E4-4D22-8E52-3696B5A0A58C}" destId="{52B34138-73CB-47BD-917A-22A00CF75EDF}" srcOrd="4" destOrd="0" presId="urn:microsoft.com/office/officeart/2008/layout/HorizontalMultiLevelHierarchy"/>
    <dgm:cxn modelId="{93F45293-03FA-4719-A51F-4AE7CA705480}" type="presParOf" srcId="{52B34138-73CB-47BD-917A-22A00CF75EDF}" destId="{5A6EA942-06FD-4C7F-BBE3-0BBCB7ABC527}" srcOrd="0" destOrd="0" presId="urn:microsoft.com/office/officeart/2008/layout/HorizontalMultiLevelHierarchy"/>
    <dgm:cxn modelId="{00645215-0139-498F-8B8C-362388F3F695}" type="presParOf" srcId="{34B3664A-A1E4-4D22-8E52-3696B5A0A58C}" destId="{5B50D774-086C-4C18-B2E3-7B0CCDE74FB6}" srcOrd="5" destOrd="0" presId="urn:microsoft.com/office/officeart/2008/layout/HorizontalMultiLevelHierarchy"/>
    <dgm:cxn modelId="{0FBE5A22-DF14-43CE-8904-A1AC79D59C44}" type="presParOf" srcId="{5B50D774-086C-4C18-B2E3-7B0CCDE74FB6}" destId="{A47392DE-F1EF-4D9B-805A-500161EBEC3E}" srcOrd="0" destOrd="0" presId="urn:microsoft.com/office/officeart/2008/layout/HorizontalMultiLevelHierarchy"/>
    <dgm:cxn modelId="{DBEC5800-88DD-4641-AEF2-C680DBC3F0AA}" type="presParOf" srcId="{5B50D774-086C-4C18-B2E3-7B0CCDE74FB6}" destId="{5A1F38E1-685B-4F5A-B58B-D0EF8240FD03}" srcOrd="1" destOrd="0" presId="urn:microsoft.com/office/officeart/2008/layout/HorizontalMultiLevelHierarchy"/>
    <dgm:cxn modelId="{EC02D6A5-F6B6-4800-BF78-043FE78FF929}" type="presParOf" srcId="{34B3664A-A1E4-4D22-8E52-3696B5A0A58C}" destId="{B971C707-D574-41B9-9F3C-B5F33ED3ABA9}" srcOrd="6" destOrd="0" presId="urn:microsoft.com/office/officeart/2008/layout/HorizontalMultiLevelHierarchy"/>
    <dgm:cxn modelId="{C8F130F8-B59B-4FD1-929F-4E626B269AAC}" type="presParOf" srcId="{B971C707-D574-41B9-9F3C-B5F33ED3ABA9}" destId="{2F691233-0D0F-4AC6-8D5D-851DEF750817}" srcOrd="0" destOrd="0" presId="urn:microsoft.com/office/officeart/2008/layout/HorizontalMultiLevelHierarchy"/>
    <dgm:cxn modelId="{A1A74A35-A792-4A86-9C23-05B2B784CEDE}" type="presParOf" srcId="{34B3664A-A1E4-4D22-8E52-3696B5A0A58C}" destId="{0C2BA571-D642-436A-A576-2DE38B13AB86}" srcOrd="7" destOrd="0" presId="urn:microsoft.com/office/officeart/2008/layout/HorizontalMultiLevelHierarchy"/>
    <dgm:cxn modelId="{492311E0-51F9-4A68-AE4F-D521EFFDC68F}" type="presParOf" srcId="{0C2BA571-D642-436A-A576-2DE38B13AB86}" destId="{3AB4AD44-2C6B-4F3A-B2AC-BEC609A37F00}" srcOrd="0" destOrd="0" presId="urn:microsoft.com/office/officeart/2008/layout/HorizontalMultiLevelHierarchy"/>
    <dgm:cxn modelId="{E60D93F7-CA04-4BD8-8AA1-44E9BFF6369D}" type="presParOf" srcId="{0C2BA571-D642-436A-A576-2DE38B13AB86}" destId="{4C5F6B7E-9564-476B-BD3B-78F2385339A7}" srcOrd="1" destOrd="0" presId="urn:microsoft.com/office/officeart/2008/layout/HorizontalMultiLevelHierarchy"/>
    <dgm:cxn modelId="{9B467C93-524C-433C-959D-BC5B3F4267E9}" type="presParOf" srcId="{34B3664A-A1E4-4D22-8E52-3696B5A0A58C}" destId="{3223435D-A8B4-4F4A-8B0C-04B2556DB3A0}" srcOrd="8" destOrd="0" presId="urn:microsoft.com/office/officeart/2008/layout/HorizontalMultiLevelHierarchy"/>
    <dgm:cxn modelId="{C0B37054-2EEE-4B75-93DF-434A97D1580A}" type="presParOf" srcId="{3223435D-A8B4-4F4A-8B0C-04B2556DB3A0}" destId="{E2CC893A-F76C-4CEA-9729-7D123728C235}" srcOrd="0" destOrd="0" presId="urn:microsoft.com/office/officeart/2008/layout/HorizontalMultiLevelHierarchy"/>
    <dgm:cxn modelId="{2C5122BD-44E8-427D-8CF3-9EDA1C0A04AD}" type="presParOf" srcId="{34B3664A-A1E4-4D22-8E52-3696B5A0A58C}" destId="{1C1B01E1-E9BA-432D-A2E9-D65FC3B3DE27}" srcOrd="9" destOrd="0" presId="urn:microsoft.com/office/officeart/2008/layout/HorizontalMultiLevelHierarchy"/>
    <dgm:cxn modelId="{1C51482F-A2BA-4E4F-9A9C-88549FF306FF}" type="presParOf" srcId="{1C1B01E1-E9BA-432D-A2E9-D65FC3B3DE27}" destId="{E448B236-C068-45EE-8824-0776BA2080B4}" srcOrd="0" destOrd="0" presId="urn:microsoft.com/office/officeart/2008/layout/HorizontalMultiLevelHierarchy"/>
    <dgm:cxn modelId="{A4F69E43-9BA0-4D70-9CD9-0C30E37CBE4B}" type="presParOf" srcId="{1C1B01E1-E9BA-432D-A2E9-D65FC3B3DE27}" destId="{F6143051-D610-475E-AEEC-D00CF51CFD3B}" srcOrd="1" destOrd="0" presId="urn:microsoft.com/office/officeart/2008/layout/HorizontalMultiLevelHierarchy"/>
    <dgm:cxn modelId="{CD68EF55-58C7-4A32-BE45-3719873C8316}" type="presParOf" srcId="{F6143051-D610-475E-AEEC-D00CF51CFD3B}" destId="{11D65412-583F-4A52-813C-31CD532C29F2}" srcOrd="0" destOrd="0" presId="urn:microsoft.com/office/officeart/2008/layout/HorizontalMultiLevelHierarchy"/>
    <dgm:cxn modelId="{90F07738-F098-4327-9E81-1EB188B905B8}" type="presParOf" srcId="{11D65412-583F-4A52-813C-31CD532C29F2}" destId="{3ADBAAE3-8898-497D-987B-332B8001B8DB}" srcOrd="0" destOrd="0" presId="urn:microsoft.com/office/officeart/2008/layout/HorizontalMultiLevelHierarchy"/>
    <dgm:cxn modelId="{50970826-0D2E-487D-8822-F66F7CB980A9}" type="presParOf" srcId="{F6143051-D610-475E-AEEC-D00CF51CFD3B}" destId="{A60FF493-5C41-4642-8FD1-36098B834ED5}" srcOrd="1" destOrd="0" presId="urn:microsoft.com/office/officeart/2008/layout/HorizontalMultiLevelHierarchy"/>
    <dgm:cxn modelId="{11307C2D-62E8-4AB7-A6C1-E29ACD27428E}" type="presParOf" srcId="{A60FF493-5C41-4642-8FD1-36098B834ED5}" destId="{0C8B7844-EDC2-4A81-A829-CEAEC1101018}" srcOrd="0" destOrd="0" presId="urn:microsoft.com/office/officeart/2008/layout/HorizontalMultiLevelHierarchy"/>
    <dgm:cxn modelId="{3D6A9DD6-7F4E-40F1-BDE4-DCBD8E74BB86}" type="presParOf" srcId="{A60FF493-5C41-4642-8FD1-36098B834ED5}" destId="{A51D3196-56E4-4E17-B075-5029C848A9AF}" srcOrd="1" destOrd="0" presId="urn:microsoft.com/office/officeart/2008/layout/HorizontalMultiLevelHierarchy"/>
    <dgm:cxn modelId="{B11F3A83-0143-4C8A-9591-4844EA4EC13F}" type="presParOf" srcId="{F6143051-D610-475E-AEEC-D00CF51CFD3B}" destId="{641BD9EA-2C39-46AB-A978-E9A3B4191EE8}" srcOrd="2" destOrd="0" presId="urn:microsoft.com/office/officeart/2008/layout/HorizontalMultiLevelHierarchy"/>
    <dgm:cxn modelId="{3B3AB04D-A376-4D78-A371-F92D0C40A1B3}" type="presParOf" srcId="{641BD9EA-2C39-46AB-A978-E9A3B4191EE8}" destId="{3539F986-3DF5-4559-9097-AE3C926EDA5F}" srcOrd="0" destOrd="0" presId="urn:microsoft.com/office/officeart/2008/layout/HorizontalMultiLevelHierarchy"/>
    <dgm:cxn modelId="{DB5710DC-A1EA-4F99-93FF-C2ED20EAF4CE}" type="presParOf" srcId="{F6143051-D610-475E-AEEC-D00CF51CFD3B}" destId="{C081580A-BBCD-4AFD-8F66-B5050CEDB165}" srcOrd="3" destOrd="0" presId="urn:microsoft.com/office/officeart/2008/layout/HorizontalMultiLevelHierarchy"/>
    <dgm:cxn modelId="{972285E9-2111-4E46-9398-44FAC4BD9364}" type="presParOf" srcId="{C081580A-BBCD-4AFD-8F66-B5050CEDB165}" destId="{74E83778-281B-4890-8BDD-DE9E27D1A686}" srcOrd="0" destOrd="0" presId="urn:microsoft.com/office/officeart/2008/layout/HorizontalMultiLevelHierarchy"/>
    <dgm:cxn modelId="{F82F7F76-E637-4288-BEAA-9CF625E30018}" type="presParOf" srcId="{C081580A-BBCD-4AFD-8F66-B5050CEDB165}" destId="{8EF31FA8-7410-46F5-861C-D1BBC01475EC}" srcOrd="1" destOrd="0" presId="urn:microsoft.com/office/officeart/2008/layout/HorizontalMultiLevelHierarchy"/>
    <dgm:cxn modelId="{1EF82500-E0E7-469D-B939-1B3BFC4C4A91}" type="presParOf" srcId="{F6143051-D610-475E-AEEC-D00CF51CFD3B}" destId="{682398DD-60EC-4956-8DEE-A10260163DE0}" srcOrd="4" destOrd="0" presId="urn:microsoft.com/office/officeart/2008/layout/HorizontalMultiLevelHierarchy"/>
    <dgm:cxn modelId="{CDA8C4E2-486C-405A-B4B3-22EEA7594654}" type="presParOf" srcId="{682398DD-60EC-4956-8DEE-A10260163DE0}" destId="{A8B54A2B-A135-4458-9A74-8A430CB610EE}" srcOrd="0" destOrd="0" presId="urn:microsoft.com/office/officeart/2008/layout/HorizontalMultiLevelHierarchy"/>
    <dgm:cxn modelId="{E60B4AB4-29B8-4226-822F-D7FAEE859FF6}" type="presParOf" srcId="{F6143051-D610-475E-AEEC-D00CF51CFD3B}" destId="{42F3E1C5-2E0D-4118-8F9F-0FDC798A3E2D}" srcOrd="5" destOrd="0" presId="urn:microsoft.com/office/officeart/2008/layout/HorizontalMultiLevelHierarchy"/>
    <dgm:cxn modelId="{5A2770D5-9AB9-4763-9437-03D42DE20738}" type="presParOf" srcId="{42F3E1C5-2E0D-4118-8F9F-0FDC798A3E2D}" destId="{8E1BD6AC-EFAC-46F1-A404-D2C4297D89FE}" srcOrd="0" destOrd="0" presId="urn:microsoft.com/office/officeart/2008/layout/HorizontalMultiLevelHierarchy"/>
    <dgm:cxn modelId="{21B651F9-F4FC-424D-BB15-73EA708B2FF5}" type="presParOf" srcId="{42F3E1C5-2E0D-4118-8F9F-0FDC798A3E2D}" destId="{4E2FEF2C-DB78-4A53-AD18-7B08602E4ACD}" srcOrd="1" destOrd="0" presId="urn:microsoft.com/office/officeart/2008/layout/HorizontalMultiLevelHierarchy"/>
    <dgm:cxn modelId="{6E1611E2-44A9-4B71-8452-9C7AA0600A4A}" type="presParOf" srcId="{F6143051-D610-475E-AEEC-D00CF51CFD3B}" destId="{C63F403A-EC1C-4C05-9F6B-65BE46E84DD2}" srcOrd="6" destOrd="0" presId="urn:microsoft.com/office/officeart/2008/layout/HorizontalMultiLevelHierarchy"/>
    <dgm:cxn modelId="{595950D6-EE5A-484C-ADE9-440717F00FC2}" type="presParOf" srcId="{C63F403A-EC1C-4C05-9F6B-65BE46E84DD2}" destId="{04C1357A-DB04-46AF-AAE1-D136F4925AA5}" srcOrd="0" destOrd="0" presId="urn:microsoft.com/office/officeart/2008/layout/HorizontalMultiLevelHierarchy"/>
    <dgm:cxn modelId="{514CB050-EBE6-4729-AEE5-3D65AD5D76D2}" type="presParOf" srcId="{F6143051-D610-475E-AEEC-D00CF51CFD3B}" destId="{D406FA8D-ACEA-4661-957F-62A02CF55C46}" srcOrd="7" destOrd="0" presId="urn:microsoft.com/office/officeart/2008/layout/HorizontalMultiLevelHierarchy"/>
    <dgm:cxn modelId="{C7780353-9580-4101-B343-3EAC334A3816}" type="presParOf" srcId="{D406FA8D-ACEA-4661-957F-62A02CF55C46}" destId="{6749D3C9-B409-41B1-9E5D-3FB89FD6163A}" srcOrd="0" destOrd="0" presId="urn:microsoft.com/office/officeart/2008/layout/HorizontalMultiLevelHierarchy"/>
    <dgm:cxn modelId="{B187796D-0949-4AAB-A6A7-AE565689695A}" type="presParOf" srcId="{D406FA8D-ACEA-4661-957F-62A02CF55C46}" destId="{4E4D7DCA-B780-4EEF-B105-3BAAB1E60662}" srcOrd="1" destOrd="0" presId="urn:microsoft.com/office/officeart/2008/layout/HorizontalMultiLevelHierarchy"/>
    <dgm:cxn modelId="{05589B61-4D68-455F-972D-DBAA8CDF8A80}" type="presParOf" srcId="{6C422332-3185-4718-A76F-7C639989ED27}" destId="{B9443268-91FB-4B86-8D8A-8AE35244E52E}" srcOrd="2" destOrd="0" presId="urn:microsoft.com/office/officeart/2008/layout/HorizontalMultiLevelHierarchy"/>
    <dgm:cxn modelId="{4EECADFF-1862-480C-A767-506524615E30}" type="presParOf" srcId="{B9443268-91FB-4B86-8D8A-8AE35244E52E}" destId="{178E52D6-C500-418C-8AB0-2B6FD8D5B981}" srcOrd="0" destOrd="0" presId="urn:microsoft.com/office/officeart/2008/layout/HorizontalMultiLevelHierarchy"/>
    <dgm:cxn modelId="{3E3CE086-61AE-4276-8635-8A46FB1B4534}" type="presParOf" srcId="{6C422332-3185-4718-A76F-7C639989ED27}" destId="{DF51276B-FED6-4744-9BD4-7A78B6D2CA4B}" srcOrd="3" destOrd="0" presId="urn:microsoft.com/office/officeart/2008/layout/HorizontalMultiLevelHierarchy"/>
    <dgm:cxn modelId="{C3A38F03-933F-4C67-B7FA-5FD1D09F0EDC}" type="presParOf" srcId="{DF51276B-FED6-4744-9BD4-7A78B6D2CA4B}" destId="{AD434B92-2212-43E6-BA1D-2BA45EBB6F86}" srcOrd="0" destOrd="0" presId="urn:microsoft.com/office/officeart/2008/layout/HorizontalMultiLevelHierarchy"/>
    <dgm:cxn modelId="{007BC43E-B54A-430B-999F-8A4002EB0813}" type="presParOf" srcId="{DF51276B-FED6-4744-9BD4-7A78B6D2CA4B}" destId="{7DCE01AF-B123-4FBC-9277-4725E1F93F1C}" srcOrd="1" destOrd="0" presId="urn:microsoft.com/office/officeart/2008/layout/HorizontalMultiLevelHierarchy"/>
    <dgm:cxn modelId="{17006E7B-281E-44ED-BC2A-9118E0BFA02D}" type="presParOf" srcId="{6C422332-3185-4718-A76F-7C639989ED27}" destId="{F98A4F8D-E72B-4D86-8705-D67AF5E47408}" srcOrd="4" destOrd="0" presId="urn:microsoft.com/office/officeart/2008/layout/HorizontalMultiLevelHierarchy"/>
    <dgm:cxn modelId="{C80B180B-8C1B-4023-BB54-D0F5752ED30F}" type="presParOf" srcId="{F98A4F8D-E72B-4D86-8705-D67AF5E47408}" destId="{ED230A42-22DC-4846-B5FC-0E7B6219F030}" srcOrd="0" destOrd="0" presId="urn:microsoft.com/office/officeart/2008/layout/HorizontalMultiLevelHierarchy"/>
    <dgm:cxn modelId="{E921DC99-3B3B-42F6-88DC-8B38A0950323}" type="presParOf" srcId="{6C422332-3185-4718-A76F-7C639989ED27}" destId="{6FA01E67-F557-4039-A6EE-4DFDE969F590}" srcOrd="5" destOrd="0" presId="urn:microsoft.com/office/officeart/2008/layout/HorizontalMultiLevelHierarchy"/>
    <dgm:cxn modelId="{07B42FC2-4286-4672-8100-43379BC639CF}" type="presParOf" srcId="{6FA01E67-F557-4039-A6EE-4DFDE969F590}" destId="{5E548A65-B6C3-4411-9C8F-5EBBFFE4477C}" srcOrd="0" destOrd="0" presId="urn:microsoft.com/office/officeart/2008/layout/HorizontalMultiLevelHierarchy"/>
    <dgm:cxn modelId="{5F1BF885-2E27-471F-91C0-A3B9DBEAE486}" type="presParOf" srcId="{6FA01E67-F557-4039-A6EE-4DFDE969F590}" destId="{3C4CA7C0-FC76-4C9C-89C6-ADA837C960A2}" srcOrd="1" destOrd="0" presId="urn:microsoft.com/office/officeart/2008/layout/HorizontalMultiLevelHierarchy"/>
    <dgm:cxn modelId="{8FEC24D2-19BF-4135-A82E-51329C69DFF2}" type="presParOf" srcId="{6C422332-3185-4718-A76F-7C639989ED27}" destId="{95C2DED6-6A89-4B00-8335-6F21A57D8FA2}" srcOrd="6" destOrd="0" presId="urn:microsoft.com/office/officeart/2008/layout/HorizontalMultiLevelHierarchy"/>
    <dgm:cxn modelId="{E1F0A6CD-920B-4488-9363-8E0F6948A750}" type="presParOf" srcId="{95C2DED6-6A89-4B00-8335-6F21A57D8FA2}" destId="{AB492974-DC33-4377-91D1-785886F13788}" srcOrd="0" destOrd="0" presId="urn:microsoft.com/office/officeart/2008/layout/HorizontalMultiLevelHierarchy"/>
    <dgm:cxn modelId="{B7930710-2E9E-4E55-AD1F-5C0D8C564A34}" type="presParOf" srcId="{6C422332-3185-4718-A76F-7C639989ED27}" destId="{B3B297DA-62CE-4E62-82AC-0A4F9D324A37}" srcOrd="7" destOrd="0" presId="urn:microsoft.com/office/officeart/2008/layout/HorizontalMultiLevelHierarchy"/>
    <dgm:cxn modelId="{BAF3D5FA-6E8D-4A7F-BC6A-384358420736}" type="presParOf" srcId="{B3B297DA-62CE-4E62-82AC-0A4F9D324A37}" destId="{49EA1F8A-B127-4C88-A488-B75E4DEC6DC5}" srcOrd="0" destOrd="0" presId="urn:microsoft.com/office/officeart/2008/layout/HorizontalMultiLevelHierarchy"/>
    <dgm:cxn modelId="{781EF662-943C-4179-BA2D-0CAAD69FDDCA}" type="presParOf" srcId="{B3B297DA-62CE-4E62-82AC-0A4F9D324A37}" destId="{2421E085-3698-4851-86C2-95DF701804F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2DED6-6A89-4B00-8335-6F21A57D8FA2}">
      <dsp:nvSpPr>
        <dsp:cNvPr id="0" name=""/>
        <dsp:cNvSpPr/>
      </dsp:nvSpPr>
      <dsp:spPr>
        <a:xfrm>
          <a:off x="338494" y="3003935"/>
          <a:ext cx="222091" cy="1360998"/>
        </a:xfrm>
        <a:custGeom>
          <a:avLst/>
          <a:gdLst/>
          <a:ahLst/>
          <a:cxnLst/>
          <a:rect l="0" t="0" r="0" b="0"/>
          <a:pathLst>
            <a:path>
              <a:moveTo>
                <a:pt x="0" y="0"/>
              </a:moveTo>
              <a:lnTo>
                <a:pt x="111045" y="0"/>
              </a:lnTo>
              <a:lnTo>
                <a:pt x="111045" y="1360998"/>
              </a:lnTo>
              <a:lnTo>
                <a:pt x="222091" y="1360998"/>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5065" y="3649959"/>
        <a:ext cx="68949" cy="68949"/>
      </dsp:txXfrm>
    </dsp:sp>
    <dsp:sp modelId="{F98A4F8D-E72B-4D86-8705-D67AF5E47408}">
      <dsp:nvSpPr>
        <dsp:cNvPr id="0" name=""/>
        <dsp:cNvSpPr/>
      </dsp:nvSpPr>
      <dsp:spPr>
        <a:xfrm>
          <a:off x="338494" y="1720809"/>
          <a:ext cx="222091" cy="1283126"/>
        </a:xfrm>
        <a:custGeom>
          <a:avLst/>
          <a:gdLst/>
          <a:ahLst/>
          <a:cxnLst/>
          <a:rect l="0" t="0" r="0" b="0"/>
          <a:pathLst>
            <a:path>
              <a:moveTo>
                <a:pt x="0" y="1283126"/>
              </a:moveTo>
              <a:lnTo>
                <a:pt x="111045" y="1283126"/>
              </a:lnTo>
              <a:lnTo>
                <a:pt x="111045" y="0"/>
              </a:lnTo>
              <a:lnTo>
                <a:pt x="222091"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416985" y="2329816"/>
        <a:ext cx="65110" cy="65110"/>
      </dsp:txXfrm>
    </dsp:sp>
    <dsp:sp modelId="{B9443268-91FB-4B86-8D8A-8AE35244E52E}">
      <dsp:nvSpPr>
        <dsp:cNvPr id="0" name=""/>
        <dsp:cNvSpPr/>
      </dsp:nvSpPr>
      <dsp:spPr>
        <a:xfrm>
          <a:off x="338494" y="3003935"/>
          <a:ext cx="222091" cy="819356"/>
        </a:xfrm>
        <a:custGeom>
          <a:avLst/>
          <a:gdLst/>
          <a:ahLst/>
          <a:cxnLst/>
          <a:rect l="0" t="0" r="0" b="0"/>
          <a:pathLst>
            <a:path>
              <a:moveTo>
                <a:pt x="0" y="0"/>
              </a:moveTo>
              <a:lnTo>
                <a:pt x="111045" y="0"/>
              </a:lnTo>
              <a:lnTo>
                <a:pt x="111045" y="819356"/>
              </a:lnTo>
              <a:lnTo>
                <a:pt x="222091" y="819356"/>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8317" y="3392390"/>
        <a:ext cx="42446" cy="42446"/>
      </dsp:txXfrm>
    </dsp:sp>
    <dsp:sp modelId="{C63F403A-EC1C-4C05-9F6B-65BE46E84DD2}">
      <dsp:nvSpPr>
        <dsp:cNvPr id="0" name=""/>
        <dsp:cNvSpPr/>
      </dsp:nvSpPr>
      <dsp:spPr>
        <a:xfrm>
          <a:off x="4335473" y="2867597"/>
          <a:ext cx="222052" cy="2165909"/>
        </a:xfrm>
        <a:custGeom>
          <a:avLst/>
          <a:gdLst/>
          <a:ahLst/>
          <a:cxnLst/>
          <a:rect l="0" t="0" r="0" b="0"/>
          <a:pathLst>
            <a:path>
              <a:moveTo>
                <a:pt x="0" y="0"/>
              </a:moveTo>
              <a:lnTo>
                <a:pt x="111026" y="0"/>
              </a:lnTo>
              <a:lnTo>
                <a:pt x="111026" y="2165909"/>
              </a:lnTo>
              <a:lnTo>
                <a:pt x="222052" y="2165909"/>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392068" y="3896120"/>
        <a:ext cx="108863" cy="108863"/>
      </dsp:txXfrm>
    </dsp:sp>
    <dsp:sp modelId="{682398DD-60EC-4956-8DEE-A10260163DE0}">
      <dsp:nvSpPr>
        <dsp:cNvPr id="0" name=""/>
        <dsp:cNvSpPr/>
      </dsp:nvSpPr>
      <dsp:spPr>
        <a:xfrm>
          <a:off x="4335473" y="2867597"/>
          <a:ext cx="222052" cy="1742791"/>
        </a:xfrm>
        <a:custGeom>
          <a:avLst/>
          <a:gdLst/>
          <a:ahLst/>
          <a:cxnLst/>
          <a:rect l="0" t="0" r="0" b="0"/>
          <a:pathLst>
            <a:path>
              <a:moveTo>
                <a:pt x="0" y="0"/>
              </a:moveTo>
              <a:lnTo>
                <a:pt x="111026" y="0"/>
              </a:lnTo>
              <a:lnTo>
                <a:pt x="111026" y="1742791"/>
              </a:lnTo>
              <a:lnTo>
                <a:pt x="222052" y="1742791"/>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02578" y="3695070"/>
        <a:ext cx="87844" cy="87844"/>
      </dsp:txXfrm>
    </dsp:sp>
    <dsp:sp modelId="{641BD9EA-2C39-46AB-A978-E9A3B4191EE8}">
      <dsp:nvSpPr>
        <dsp:cNvPr id="0" name=""/>
        <dsp:cNvSpPr/>
      </dsp:nvSpPr>
      <dsp:spPr>
        <a:xfrm>
          <a:off x="4335473" y="2867597"/>
          <a:ext cx="222052" cy="1319673"/>
        </a:xfrm>
        <a:custGeom>
          <a:avLst/>
          <a:gdLst/>
          <a:ahLst/>
          <a:cxnLst/>
          <a:rect l="0" t="0" r="0" b="0"/>
          <a:pathLst>
            <a:path>
              <a:moveTo>
                <a:pt x="0" y="0"/>
              </a:moveTo>
              <a:lnTo>
                <a:pt x="111026" y="0"/>
              </a:lnTo>
              <a:lnTo>
                <a:pt x="111026" y="1319673"/>
              </a:lnTo>
              <a:lnTo>
                <a:pt x="222052" y="1319673"/>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13044" y="3493978"/>
        <a:ext cx="66911" cy="66911"/>
      </dsp:txXfrm>
    </dsp:sp>
    <dsp:sp modelId="{11D65412-583F-4A52-813C-31CD532C29F2}">
      <dsp:nvSpPr>
        <dsp:cNvPr id="0" name=""/>
        <dsp:cNvSpPr/>
      </dsp:nvSpPr>
      <dsp:spPr>
        <a:xfrm>
          <a:off x="4335473" y="2867597"/>
          <a:ext cx="222052" cy="896556"/>
        </a:xfrm>
        <a:custGeom>
          <a:avLst/>
          <a:gdLst/>
          <a:ahLst/>
          <a:cxnLst/>
          <a:rect l="0" t="0" r="0" b="0"/>
          <a:pathLst>
            <a:path>
              <a:moveTo>
                <a:pt x="0" y="0"/>
              </a:moveTo>
              <a:lnTo>
                <a:pt x="111026" y="0"/>
              </a:lnTo>
              <a:lnTo>
                <a:pt x="111026" y="896556"/>
              </a:lnTo>
              <a:lnTo>
                <a:pt x="222052" y="896556"/>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3408" y="3292784"/>
        <a:ext cx="46182" cy="46182"/>
      </dsp:txXfrm>
    </dsp:sp>
    <dsp:sp modelId="{3223435D-A8B4-4F4A-8B0C-04B2556DB3A0}">
      <dsp:nvSpPr>
        <dsp:cNvPr id="0" name=""/>
        <dsp:cNvSpPr/>
      </dsp:nvSpPr>
      <dsp:spPr>
        <a:xfrm>
          <a:off x="3003149" y="2867597"/>
          <a:ext cx="222063" cy="1272839"/>
        </a:xfrm>
        <a:custGeom>
          <a:avLst/>
          <a:gdLst/>
          <a:ahLst/>
          <a:cxnLst/>
          <a:rect l="0" t="0" r="0" b="0"/>
          <a:pathLst>
            <a:path>
              <a:moveTo>
                <a:pt x="0" y="1272839"/>
              </a:moveTo>
              <a:lnTo>
                <a:pt x="111031" y="1272839"/>
              </a:lnTo>
              <a:lnTo>
                <a:pt x="111031" y="0"/>
              </a:lnTo>
              <a:lnTo>
                <a:pt x="222063"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81879" y="3471715"/>
        <a:ext cx="64603" cy="64603"/>
      </dsp:txXfrm>
    </dsp:sp>
    <dsp:sp modelId="{B971C707-D574-41B9-9F3C-B5F33ED3ABA9}">
      <dsp:nvSpPr>
        <dsp:cNvPr id="0" name=""/>
        <dsp:cNvSpPr/>
      </dsp:nvSpPr>
      <dsp:spPr>
        <a:xfrm>
          <a:off x="3003149" y="4140436"/>
          <a:ext cx="222063" cy="415860"/>
        </a:xfrm>
        <a:custGeom>
          <a:avLst/>
          <a:gdLst/>
          <a:ahLst/>
          <a:cxnLst/>
          <a:rect l="0" t="0" r="0" b="0"/>
          <a:pathLst>
            <a:path>
              <a:moveTo>
                <a:pt x="0" y="0"/>
              </a:moveTo>
              <a:lnTo>
                <a:pt x="111031" y="0"/>
              </a:lnTo>
              <a:lnTo>
                <a:pt x="111031" y="415860"/>
              </a:lnTo>
              <a:lnTo>
                <a:pt x="222063" y="41586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2395" y="4336581"/>
        <a:ext cx="23571" cy="23571"/>
      </dsp:txXfrm>
    </dsp:sp>
    <dsp:sp modelId="{52B34138-73CB-47BD-917A-22A00CF75EDF}">
      <dsp:nvSpPr>
        <dsp:cNvPr id="0" name=""/>
        <dsp:cNvSpPr/>
      </dsp:nvSpPr>
      <dsp:spPr>
        <a:xfrm>
          <a:off x="3003149" y="4072945"/>
          <a:ext cx="222063" cy="91440"/>
        </a:xfrm>
        <a:custGeom>
          <a:avLst/>
          <a:gdLst/>
          <a:ahLst/>
          <a:cxnLst/>
          <a:rect l="0" t="0" r="0" b="0"/>
          <a:pathLst>
            <a:path>
              <a:moveTo>
                <a:pt x="0" y="67491"/>
              </a:moveTo>
              <a:lnTo>
                <a:pt x="111031" y="67491"/>
              </a:lnTo>
              <a:lnTo>
                <a:pt x="111031" y="45720"/>
              </a:lnTo>
              <a:lnTo>
                <a:pt x="222063" y="4572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8602" y="4113086"/>
        <a:ext cx="11156" cy="11156"/>
      </dsp:txXfrm>
    </dsp:sp>
    <dsp:sp modelId="{F05F23F8-B074-4C25-B917-70B4536983F3}">
      <dsp:nvSpPr>
        <dsp:cNvPr id="0" name=""/>
        <dsp:cNvSpPr/>
      </dsp:nvSpPr>
      <dsp:spPr>
        <a:xfrm>
          <a:off x="3003149" y="3695547"/>
          <a:ext cx="222063" cy="444889"/>
        </a:xfrm>
        <a:custGeom>
          <a:avLst/>
          <a:gdLst/>
          <a:ahLst/>
          <a:cxnLst/>
          <a:rect l="0" t="0" r="0" b="0"/>
          <a:pathLst>
            <a:path>
              <a:moveTo>
                <a:pt x="0" y="444889"/>
              </a:moveTo>
              <a:lnTo>
                <a:pt x="111031" y="444889"/>
              </a:lnTo>
              <a:lnTo>
                <a:pt x="111031" y="0"/>
              </a:lnTo>
              <a:lnTo>
                <a:pt x="222063"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1750" y="3905561"/>
        <a:ext cx="24861" cy="24861"/>
      </dsp:txXfrm>
    </dsp:sp>
    <dsp:sp modelId="{A519F682-B62E-4EC2-9704-BE40835B3DC0}">
      <dsp:nvSpPr>
        <dsp:cNvPr id="0" name=""/>
        <dsp:cNvSpPr/>
      </dsp:nvSpPr>
      <dsp:spPr>
        <a:xfrm>
          <a:off x="3003149" y="3286944"/>
          <a:ext cx="222063" cy="853492"/>
        </a:xfrm>
        <a:custGeom>
          <a:avLst/>
          <a:gdLst/>
          <a:ahLst/>
          <a:cxnLst/>
          <a:rect l="0" t="0" r="0" b="0"/>
          <a:pathLst>
            <a:path>
              <a:moveTo>
                <a:pt x="0" y="853492"/>
              </a:moveTo>
              <a:lnTo>
                <a:pt x="111031" y="853492"/>
              </a:lnTo>
              <a:lnTo>
                <a:pt x="111031" y="0"/>
              </a:lnTo>
              <a:lnTo>
                <a:pt x="222063"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92133" y="3691642"/>
        <a:ext cx="44095" cy="44095"/>
      </dsp:txXfrm>
    </dsp:sp>
    <dsp:sp modelId="{414F19DB-370B-40B0-AE4B-C17C6A4032BD}">
      <dsp:nvSpPr>
        <dsp:cNvPr id="0" name=""/>
        <dsp:cNvSpPr/>
      </dsp:nvSpPr>
      <dsp:spPr>
        <a:xfrm>
          <a:off x="1670847" y="2460351"/>
          <a:ext cx="222041" cy="1680085"/>
        </a:xfrm>
        <a:custGeom>
          <a:avLst/>
          <a:gdLst/>
          <a:ahLst/>
          <a:cxnLst/>
          <a:rect l="0" t="0" r="0" b="0"/>
          <a:pathLst>
            <a:path>
              <a:moveTo>
                <a:pt x="0" y="0"/>
              </a:moveTo>
              <a:lnTo>
                <a:pt x="111020" y="0"/>
              </a:lnTo>
              <a:lnTo>
                <a:pt x="111020" y="1680085"/>
              </a:lnTo>
              <a:lnTo>
                <a:pt x="222041" y="1680085"/>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739500" y="3258026"/>
        <a:ext cx="84734" cy="84734"/>
      </dsp:txXfrm>
    </dsp:sp>
    <dsp:sp modelId="{A2A48878-C225-49CC-B7FD-52C991F9D1C1}">
      <dsp:nvSpPr>
        <dsp:cNvPr id="0" name=""/>
        <dsp:cNvSpPr/>
      </dsp:nvSpPr>
      <dsp:spPr>
        <a:xfrm>
          <a:off x="1670847" y="2460351"/>
          <a:ext cx="222052" cy="129890"/>
        </a:xfrm>
        <a:custGeom>
          <a:avLst/>
          <a:gdLst/>
          <a:ahLst/>
          <a:cxnLst/>
          <a:rect l="0" t="0" r="0" b="0"/>
          <a:pathLst>
            <a:path>
              <a:moveTo>
                <a:pt x="0" y="0"/>
              </a:moveTo>
              <a:lnTo>
                <a:pt x="111026" y="0"/>
              </a:lnTo>
              <a:lnTo>
                <a:pt x="111026" y="129890"/>
              </a:lnTo>
              <a:lnTo>
                <a:pt x="222052" y="12989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75442" y="2518865"/>
        <a:ext cx="12862" cy="12862"/>
      </dsp:txXfrm>
    </dsp:sp>
    <dsp:sp modelId="{9794AE08-06BF-44FE-80D7-0CC008E90E08}">
      <dsp:nvSpPr>
        <dsp:cNvPr id="0" name=""/>
        <dsp:cNvSpPr/>
      </dsp:nvSpPr>
      <dsp:spPr>
        <a:xfrm>
          <a:off x="1670847" y="2167123"/>
          <a:ext cx="222052" cy="293227"/>
        </a:xfrm>
        <a:custGeom>
          <a:avLst/>
          <a:gdLst/>
          <a:ahLst/>
          <a:cxnLst/>
          <a:rect l="0" t="0" r="0" b="0"/>
          <a:pathLst>
            <a:path>
              <a:moveTo>
                <a:pt x="0" y="293227"/>
              </a:moveTo>
              <a:lnTo>
                <a:pt x="111026" y="293227"/>
              </a:lnTo>
              <a:lnTo>
                <a:pt x="111026" y="0"/>
              </a:lnTo>
              <a:lnTo>
                <a:pt x="222052"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72677" y="2304542"/>
        <a:ext cx="18390" cy="18390"/>
      </dsp:txXfrm>
    </dsp:sp>
    <dsp:sp modelId="{2F69852F-1BE7-49B0-8063-E69936015AD0}">
      <dsp:nvSpPr>
        <dsp:cNvPr id="0" name=""/>
        <dsp:cNvSpPr/>
      </dsp:nvSpPr>
      <dsp:spPr>
        <a:xfrm>
          <a:off x="3003160" y="1744006"/>
          <a:ext cx="222052" cy="417319"/>
        </a:xfrm>
        <a:custGeom>
          <a:avLst/>
          <a:gdLst/>
          <a:ahLst/>
          <a:cxnLst/>
          <a:rect l="0" t="0" r="0" b="0"/>
          <a:pathLst>
            <a:path>
              <a:moveTo>
                <a:pt x="0" y="0"/>
              </a:moveTo>
              <a:lnTo>
                <a:pt x="111026" y="0"/>
              </a:lnTo>
              <a:lnTo>
                <a:pt x="111026" y="417319"/>
              </a:lnTo>
              <a:lnTo>
                <a:pt x="222052" y="417319"/>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2368" y="1940847"/>
        <a:ext cx="23635" cy="23635"/>
      </dsp:txXfrm>
    </dsp:sp>
    <dsp:sp modelId="{3F450004-91FE-4828-AEAA-6F79CBD3836D}">
      <dsp:nvSpPr>
        <dsp:cNvPr id="0" name=""/>
        <dsp:cNvSpPr/>
      </dsp:nvSpPr>
      <dsp:spPr>
        <a:xfrm>
          <a:off x="3003160" y="1692487"/>
          <a:ext cx="222052" cy="91440"/>
        </a:xfrm>
        <a:custGeom>
          <a:avLst/>
          <a:gdLst/>
          <a:ahLst/>
          <a:cxnLst/>
          <a:rect l="0" t="0" r="0" b="0"/>
          <a:pathLst>
            <a:path>
              <a:moveTo>
                <a:pt x="0" y="51518"/>
              </a:moveTo>
              <a:lnTo>
                <a:pt x="111026" y="51518"/>
              </a:lnTo>
              <a:lnTo>
                <a:pt x="111026" y="45720"/>
              </a:lnTo>
              <a:lnTo>
                <a:pt x="222052" y="4572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8633" y="1732654"/>
        <a:ext cx="11106" cy="11106"/>
      </dsp:txXfrm>
    </dsp:sp>
    <dsp:sp modelId="{25E71EBD-F7D6-4F66-9426-D42FA54945C3}">
      <dsp:nvSpPr>
        <dsp:cNvPr id="0" name=""/>
        <dsp:cNvSpPr/>
      </dsp:nvSpPr>
      <dsp:spPr>
        <a:xfrm>
          <a:off x="4335473" y="1320888"/>
          <a:ext cx="222052" cy="846235"/>
        </a:xfrm>
        <a:custGeom>
          <a:avLst/>
          <a:gdLst/>
          <a:ahLst/>
          <a:cxnLst/>
          <a:rect l="0" t="0" r="0" b="0"/>
          <a:pathLst>
            <a:path>
              <a:moveTo>
                <a:pt x="0" y="0"/>
              </a:moveTo>
              <a:lnTo>
                <a:pt x="111026" y="0"/>
              </a:lnTo>
              <a:lnTo>
                <a:pt x="111026" y="846235"/>
              </a:lnTo>
              <a:lnTo>
                <a:pt x="222052" y="846235"/>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4627" y="1722133"/>
        <a:ext cx="43744" cy="43744"/>
      </dsp:txXfrm>
    </dsp:sp>
    <dsp:sp modelId="{0DD55716-6738-4B25-A658-FFD4B453F93B}">
      <dsp:nvSpPr>
        <dsp:cNvPr id="0" name=""/>
        <dsp:cNvSpPr/>
      </dsp:nvSpPr>
      <dsp:spPr>
        <a:xfrm>
          <a:off x="4335473" y="1320888"/>
          <a:ext cx="222091" cy="415850"/>
        </a:xfrm>
        <a:custGeom>
          <a:avLst/>
          <a:gdLst/>
          <a:ahLst/>
          <a:cxnLst/>
          <a:rect l="0" t="0" r="0" b="0"/>
          <a:pathLst>
            <a:path>
              <a:moveTo>
                <a:pt x="0" y="0"/>
              </a:moveTo>
              <a:lnTo>
                <a:pt x="111045" y="0"/>
              </a:lnTo>
              <a:lnTo>
                <a:pt x="111045" y="415850"/>
              </a:lnTo>
              <a:lnTo>
                <a:pt x="222091" y="41585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34733" y="1517027"/>
        <a:ext cx="23572" cy="23572"/>
      </dsp:txXfrm>
    </dsp:sp>
    <dsp:sp modelId="{93621EFA-333F-4F47-876C-6FC4A3449C1D}">
      <dsp:nvSpPr>
        <dsp:cNvPr id="0" name=""/>
        <dsp:cNvSpPr/>
      </dsp:nvSpPr>
      <dsp:spPr>
        <a:xfrm>
          <a:off x="4335473" y="1275168"/>
          <a:ext cx="222052" cy="91440"/>
        </a:xfrm>
        <a:custGeom>
          <a:avLst/>
          <a:gdLst/>
          <a:ahLst/>
          <a:cxnLst/>
          <a:rect l="0" t="0" r="0" b="0"/>
          <a:pathLst>
            <a:path>
              <a:moveTo>
                <a:pt x="0" y="45720"/>
              </a:moveTo>
              <a:lnTo>
                <a:pt x="222052" y="4572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40948" y="1315336"/>
        <a:ext cx="11102" cy="11102"/>
      </dsp:txXfrm>
    </dsp:sp>
    <dsp:sp modelId="{FB5B70FD-BE0D-4672-BBC2-CDE382858408}">
      <dsp:nvSpPr>
        <dsp:cNvPr id="0" name=""/>
        <dsp:cNvSpPr/>
      </dsp:nvSpPr>
      <dsp:spPr>
        <a:xfrm>
          <a:off x="4335473" y="897770"/>
          <a:ext cx="222052" cy="423117"/>
        </a:xfrm>
        <a:custGeom>
          <a:avLst/>
          <a:gdLst/>
          <a:ahLst/>
          <a:cxnLst/>
          <a:rect l="0" t="0" r="0" b="0"/>
          <a:pathLst>
            <a:path>
              <a:moveTo>
                <a:pt x="0" y="423117"/>
              </a:moveTo>
              <a:lnTo>
                <a:pt x="111026" y="423117"/>
              </a:lnTo>
              <a:lnTo>
                <a:pt x="111026" y="0"/>
              </a:lnTo>
              <a:lnTo>
                <a:pt x="222052"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34553" y="1097383"/>
        <a:ext cx="23892" cy="23892"/>
      </dsp:txXfrm>
    </dsp:sp>
    <dsp:sp modelId="{CAC2E24C-44E5-43CF-9EE4-FB61EC66B022}">
      <dsp:nvSpPr>
        <dsp:cNvPr id="0" name=""/>
        <dsp:cNvSpPr/>
      </dsp:nvSpPr>
      <dsp:spPr>
        <a:xfrm>
          <a:off x="4335473" y="525595"/>
          <a:ext cx="222052" cy="795292"/>
        </a:xfrm>
        <a:custGeom>
          <a:avLst/>
          <a:gdLst/>
          <a:ahLst/>
          <a:cxnLst/>
          <a:rect l="0" t="0" r="0" b="0"/>
          <a:pathLst>
            <a:path>
              <a:moveTo>
                <a:pt x="0" y="795292"/>
              </a:moveTo>
              <a:lnTo>
                <a:pt x="111026" y="795292"/>
              </a:lnTo>
              <a:lnTo>
                <a:pt x="111026" y="0"/>
              </a:lnTo>
              <a:lnTo>
                <a:pt x="222052"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5857" y="902599"/>
        <a:ext cx="41285" cy="41285"/>
      </dsp:txXfrm>
    </dsp:sp>
    <dsp:sp modelId="{1A7B9712-AD7D-4F1E-84AD-DB4CAFA39A5E}">
      <dsp:nvSpPr>
        <dsp:cNvPr id="0" name=""/>
        <dsp:cNvSpPr/>
      </dsp:nvSpPr>
      <dsp:spPr>
        <a:xfrm>
          <a:off x="3003160" y="1320888"/>
          <a:ext cx="222052" cy="423117"/>
        </a:xfrm>
        <a:custGeom>
          <a:avLst/>
          <a:gdLst/>
          <a:ahLst/>
          <a:cxnLst/>
          <a:rect l="0" t="0" r="0" b="0"/>
          <a:pathLst>
            <a:path>
              <a:moveTo>
                <a:pt x="0" y="423117"/>
              </a:moveTo>
              <a:lnTo>
                <a:pt x="111026" y="423117"/>
              </a:lnTo>
              <a:lnTo>
                <a:pt x="111026" y="0"/>
              </a:lnTo>
              <a:lnTo>
                <a:pt x="222052"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2240" y="1520500"/>
        <a:ext cx="23892" cy="23892"/>
      </dsp:txXfrm>
    </dsp:sp>
    <dsp:sp modelId="{B2AA48CE-D77B-4E79-8420-B285E139F521}">
      <dsp:nvSpPr>
        <dsp:cNvPr id="0" name=""/>
        <dsp:cNvSpPr/>
      </dsp:nvSpPr>
      <dsp:spPr>
        <a:xfrm>
          <a:off x="1670847" y="1744006"/>
          <a:ext cx="222052" cy="716345"/>
        </a:xfrm>
        <a:custGeom>
          <a:avLst/>
          <a:gdLst/>
          <a:ahLst/>
          <a:cxnLst/>
          <a:rect l="0" t="0" r="0" b="0"/>
          <a:pathLst>
            <a:path>
              <a:moveTo>
                <a:pt x="0" y="716345"/>
              </a:moveTo>
              <a:lnTo>
                <a:pt x="111026" y="716345"/>
              </a:lnTo>
              <a:lnTo>
                <a:pt x="111026" y="0"/>
              </a:lnTo>
              <a:lnTo>
                <a:pt x="222052"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3124" y="2083429"/>
        <a:ext cx="37498" cy="37498"/>
      </dsp:txXfrm>
    </dsp:sp>
    <dsp:sp modelId="{AB9E8A1C-277E-4509-A772-EC84351B6108}">
      <dsp:nvSpPr>
        <dsp:cNvPr id="0" name=""/>
        <dsp:cNvSpPr/>
      </dsp:nvSpPr>
      <dsp:spPr>
        <a:xfrm>
          <a:off x="1670847" y="1320888"/>
          <a:ext cx="222052" cy="1139463"/>
        </a:xfrm>
        <a:custGeom>
          <a:avLst/>
          <a:gdLst/>
          <a:ahLst/>
          <a:cxnLst/>
          <a:rect l="0" t="0" r="0" b="0"/>
          <a:pathLst>
            <a:path>
              <a:moveTo>
                <a:pt x="0" y="1139463"/>
              </a:moveTo>
              <a:lnTo>
                <a:pt x="111026" y="1139463"/>
              </a:lnTo>
              <a:lnTo>
                <a:pt x="111026" y="0"/>
              </a:lnTo>
              <a:lnTo>
                <a:pt x="222052"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2850" y="1861597"/>
        <a:ext cx="58044" cy="58044"/>
      </dsp:txXfrm>
    </dsp:sp>
    <dsp:sp modelId="{7D53F35D-B812-4C26-BA7C-0459218EC188}">
      <dsp:nvSpPr>
        <dsp:cNvPr id="0" name=""/>
        <dsp:cNvSpPr/>
      </dsp:nvSpPr>
      <dsp:spPr>
        <a:xfrm>
          <a:off x="338494" y="2460351"/>
          <a:ext cx="222091" cy="543583"/>
        </a:xfrm>
        <a:custGeom>
          <a:avLst/>
          <a:gdLst/>
          <a:ahLst/>
          <a:cxnLst/>
          <a:rect l="0" t="0" r="0" b="0"/>
          <a:pathLst>
            <a:path>
              <a:moveTo>
                <a:pt x="0" y="543583"/>
              </a:moveTo>
              <a:lnTo>
                <a:pt x="111045" y="543583"/>
              </a:lnTo>
              <a:lnTo>
                <a:pt x="111045" y="0"/>
              </a:lnTo>
              <a:lnTo>
                <a:pt x="222091" y="0"/>
              </a:lnTo>
            </a:path>
          </a:pathLst>
        </a:custGeom>
        <a:noFill/>
        <a:ln w="19050" cap="flat" cmpd="sng" algn="ctr">
          <a:solidFill>
            <a:schemeClr val="dk1"/>
          </a:solidFill>
          <a:prstDash val="solid"/>
          <a:miter lim="800000"/>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434860" y="2717463"/>
        <a:ext cx="29360" cy="29360"/>
      </dsp:txXfrm>
    </dsp:sp>
    <dsp:sp modelId="{584E191A-95AD-41A1-8CD2-1C86568B569D}">
      <dsp:nvSpPr>
        <dsp:cNvPr id="0" name=""/>
        <dsp:cNvSpPr/>
      </dsp:nvSpPr>
      <dsp:spPr>
        <a:xfrm rot="16200000">
          <a:off x="-721527" y="2834687"/>
          <a:ext cx="1781548"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RAM</a:t>
          </a:r>
          <a:endParaRPr lang="en-US" sz="2200" kern="1200" dirty="0"/>
        </a:p>
      </dsp:txBody>
      <dsp:txXfrm>
        <a:off x="-721527" y="2834687"/>
        <a:ext cx="1781548" cy="338494"/>
      </dsp:txXfrm>
    </dsp:sp>
    <dsp:sp modelId="{A5836B64-5C2A-41F1-9937-542F5A170F72}">
      <dsp:nvSpPr>
        <dsp:cNvPr id="0" name=""/>
        <dsp:cNvSpPr/>
      </dsp:nvSpPr>
      <dsp:spPr>
        <a:xfrm>
          <a:off x="560586" y="2291104"/>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DRAM</a:t>
          </a:r>
          <a:endParaRPr lang="en-US" sz="1400" kern="1200" dirty="0"/>
        </a:p>
      </dsp:txBody>
      <dsp:txXfrm>
        <a:off x="560586" y="2291104"/>
        <a:ext cx="1110261" cy="338494"/>
      </dsp:txXfrm>
    </dsp:sp>
    <dsp:sp modelId="{EBA22F84-F1DD-4602-9F72-687FC7445030}">
      <dsp:nvSpPr>
        <dsp:cNvPr id="0" name=""/>
        <dsp:cNvSpPr/>
      </dsp:nvSpPr>
      <dsp:spPr>
        <a:xfrm>
          <a:off x="1892899" y="1151641"/>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ADRAM</a:t>
          </a:r>
          <a:endParaRPr lang="en-US" sz="1400" kern="1200" dirty="0"/>
        </a:p>
      </dsp:txBody>
      <dsp:txXfrm>
        <a:off x="1892899" y="1151641"/>
        <a:ext cx="1110261" cy="338494"/>
      </dsp:txXfrm>
    </dsp:sp>
    <dsp:sp modelId="{F97DA3B6-A4CA-4432-9D37-EE74C65D6177}">
      <dsp:nvSpPr>
        <dsp:cNvPr id="0" name=""/>
        <dsp:cNvSpPr/>
      </dsp:nvSpPr>
      <dsp:spPr>
        <a:xfrm>
          <a:off x="1892899" y="1574758"/>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SDRAM</a:t>
          </a:r>
          <a:endParaRPr lang="en-US" sz="1400" kern="1200" dirty="0"/>
        </a:p>
      </dsp:txBody>
      <dsp:txXfrm>
        <a:off x="1892899" y="1574758"/>
        <a:ext cx="1110261" cy="338494"/>
      </dsp:txXfrm>
    </dsp:sp>
    <dsp:sp modelId="{D69B598D-D3E9-4D10-8BF8-0A81C5D69F2B}">
      <dsp:nvSpPr>
        <dsp:cNvPr id="0" name=""/>
        <dsp:cNvSpPr/>
      </dsp:nvSpPr>
      <dsp:spPr>
        <a:xfrm>
          <a:off x="3225212" y="1151641"/>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 SDRAM</a:t>
          </a:r>
          <a:endParaRPr lang="en-US" sz="1400" kern="1200" dirty="0"/>
        </a:p>
      </dsp:txBody>
      <dsp:txXfrm>
        <a:off x="3225212" y="1151641"/>
        <a:ext cx="1110261" cy="338494"/>
      </dsp:txXfrm>
    </dsp:sp>
    <dsp:sp modelId="{20A3C326-E449-46AA-A8E8-AB26D97E4973}">
      <dsp:nvSpPr>
        <dsp:cNvPr id="0" name=""/>
        <dsp:cNvSpPr/>
      </dsp:nvSpPr>
      <dsp:spPr>
        <a:xfrm>
          <a:off x="4557526" y="356348"/>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DDR1 SDRAM</a:t>
          </a:r>
          <a:endParaRPr lang="en-US" sz="1400" kern="1200" dirty="0"/>
        </a:p>
      </dsp:txBody>
      <dsp:txXfrm>
        <a:off x="4557526" y="356348"/>
        <a:ext cx="1110261" cy="338494"/>
      </dsp:txXfrm>
    </dsp:sp>
    <dsp:sp modelId="{BFE4F6D2-EE7F-418E-96BE-F706E8560994}">
      <dsp:nvSpPr>
        <dsp:cNvPr id="0" name=""/>
        <dsp:cNvSpPr/>
      </dsp:nvSpPr>
      <dsp:spPr>
        <a:xfrm>
          <a:off x="4557526" y="728523"/>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DDR2 SDRAM</a:t>
          </a:r>
          <a:endParaRPr lang="en-US" sz="1400" kern="1200" dirty="0"/>
        </a:p>
      </dsp:txBody>
      <dsp:txXfrm>
        <a:off x="4557526" y="728523"/>
        <a:ext cx="1110261" cy="338494"/>
      </dsp:txXfrm>
    </dsp:sp>
    <dsp:sp modelId="{A664C010-9781-4B22-A6DB-9940E6C09706}">
      <dsp:nvSpPr>
        <dsp:cNvPr id="0" name=""/>
        <dsp:cNvSpPr/>
      </dsp:nvSpPr>
      <dsp:spPr>
        <a:xfrm>
          <a:off x="4557526" y="1151641"/>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DDR3 SDRAM</a:t>
          </a:r>
          <a:endParaRPr lang="en-US" sz="1400" kern="1200" dirty="0"/>
        </a:p>
      </dsp:txBody>
      <dsp:txXfrm>
        <a:off x="4557526" y="1151641"/>
        <a:ext cx="1110261" cy="338494"/>
      </dsp:txXfrm>
    </dsp:sp>
    <dsp:sp modelId="{3FDFA98B-6EC9-4F08-BB3E-B0BBF4D35443}">
      <dsp:nvSpPr>
        <dsp:cNvPr id="0" name=""/>
        <dsp:cNvSpPr/>
      </dsp:nvSpPr>
      <dsp:spPr>
        <a:xfrm>
          <a:off x="4557565" y="1567491"/>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DDR4 SDRAM</a:t>
          </a:r>
          <a:endParaRPr lang="en-US" sz="1400" kern="1200" dirty="0"/>
        </a:p>
      </dsp:txBody>
      <dsp:txXfrm>
        <a:off x="4557565" y="1567491"/>
        <a:ext cx="1110261" cy="338494"/>
      </dsp:txXfrm>
    </dsp:sp>
    <dsp:sp modelId="{3025BF06-BA58-404D-9CE9-C3CAB7C5B235}">
      <dsp:nvSpPr>
        <dsp:cNvPr id="0" name=""/>
        <dsp:cNvSpPr/>
      </dsp:nvSpPr>
      <dsp:spPr>
        <a:xfrm>
          <a:off x="4557526" y="1997876"/>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DDR5 SDRAM</a:t>
          </a:r>
          <a:endParaRPr lang="en-US" sz="1400" kern="1200" dirty="0"/>
        </a:p>
      </dsp:txBody>
      <dsp:txXfrm>
        <a:off x="4557526" y="1997876"/>
        <a:ext cx="1110261" cy="338494"/>
      </dsp:txXfrm>
    </dsp:sp>
    <dsp:sp modelId="{3B720A32-FC34-49FE-8C9E-3D05408733DC}">
      <dsp:nvSpPr>
        <dsp:cNvPr id="0" name=""/>
        <dsp:cNvSpPr/>
      </dsp:nvSpPr>
      <dsp:spPr>
        <a:xfrm>
          <a:off x="3225212" y="1568960"/>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LPDDR</a:t>
          </a:r>
          <a:endParaRPr lang="en-US" sz="1400" kern="1200" dirty="0"/>
        </a:p>
      </dsp:txBody>
      <dsp:txXfrm>
        <a:off x="3225212" y="1568960"/>
        <a:ext cx="1110261" cy="338494"/>
      </dsp:txXfrm>
    </dsp:sp>
    <dsp:sp modelId="{FF664E84-2EB9-477B-853D-3DCEAF080676}">
      <dsp:nvSpPr>
        <dsp:cNvPr id="0" name=""/>
        <dsp:cNvSpPr/>
      </dsp:nvSpPr>
      <dsp:spPr>
        <a:xfrm>
          <a:off x="3225212" y="1992078"/>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SDR SDRAM</a:t>
          </a:r>
          <a:endParaRPr lang="en-US" sz="1400" kern="1200" dirty="0"/>
        </a:p>
      </dsp:txBody>
      <dsp:txXfrm>
        <a:off x="3225212" y="1992078"/>
        <a:ext cx="1110261" cy="338494"/>
      </dsp:txXfrm>
    </dsp:sp>
    <dsp:sp modelId="{DC4A79F6-EAF8-4684-A328-F56E974E6E27}">
      <dsp:nvSpPr>
        <dsp:cNvPr id="0" name=""/>
        <dsp:cNvSpPr/>
      </dsp:nvSpPr>
      <dsp:spPr>
        <a:xfrm>
          <a:off x="1892899" y="1997876"/>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FPM DRAM</a:t>
          </a:r>
          <a:endParaRPr lang="en-US" sz="1400" kern="1200" dirty="0"/>
        </a:p>
      </dsp:txBody>
      <dsp:txXfrm>
        <a:off x="1892899" y="1997876"/>
        <a:ext cx="1110261" cy="338494"/>
      </dsp:txXfrm>
    </dsp:sp>
    <dsp:sp modelId="{6D4F9692-9E75-4A6B-BBF2-3B7EBFEA0DA3}">
      <dsp:nvSpPr>
        <dsp:cNvPr id="0" name=""/>
        <dsp:cNvSpPr/>
      </dsp:nvSpPr>
      <dsp:spPr>
        <a:xfrm>
          <a:off x="1892899" y="2420994"/>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EDO DRAM</a:t>
          </a:r>
          <a:endParaRPr lang="en-US" sz="1400" kern="1200" dirty="0"/>
        </a:p>
      </dsp:txBody>
      <dsp:txXfrm>
        <a:off x="1892899" y="2420994"/>
        <a:ext cx="1110261" cy="338494"/>
      </dsp:txXfrm>
    </dsp:sp>
    <dsp:sp modelId="{FF545C47-C3E1-4859-90F4-5CC773B72EC2}">
      <dsp:nvSpPr>
        <dsp:cNvPr id="0" name=""/>
        <dsp:cNvSpPr/>
      </dsp:nvSpPr>
      <dsp:spPr>
        <a:xfrm>
          <a:off x="1892888" y="3971189"/>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VRAM</a:t>
          </a:r>
          <a:endParaRPr lang="en-US" sz="1400" kern="1200" dirty="0"/>
        </a:p>
      </dsp:txBody>
      <dsp:txXfrm>
        <a:off x="1892888" y="3971189"/>
        <a:ext cx="1110261" cy="338494"/>
      </dsp:txXfrm>
    </dsp:sp>
    <dsp:sp modelId="{33C63D7D-3CAF-4C1C-8DA2-0FA6D915318D}">
      <dsp:nvSpPr>
        <dsp:cNvPr id="0" name=""/>
        <dsp:cNvSpPr/>
      </dsp:nvSpPr>
      <dsp:spPr>
        <a:xfrm>
          <a:off x="3225212" y="3117696"/>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WRAM</a:t>
          </a:r>
          <a:endParaRPr lang="en-US" sz="1400" kern="1200" dirty="0"/>
        </a:p>
      </dsp:txBody>
      <dsp:txXfrm>
        <a:off x="3225212" y="3117696"/>
        <a:ext cx="1110261" cy="338494"/>
      </dsp:txXfrm>
    </dsp:sp>
    <dsp:sp modelId="{75D2A455-5D65-44BE-A449-13521088D8A1}">
      <dsp:nvSpPr>
        <dsp:cNvPr id="0" name=""/>
        <dsp:cNvSpPr/>
      </dsp:nvSpPr>
      <dsp:spPr>
        <a:xfrm>
          <a:off x="3225212" y="3526300"/>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MDRAM</a:t>
          </a:r>
          <a:endParaRPr lang="en-US" sz="1400" kern="1200" dirty="0"/>
        </a:p>
      </dsp:txBody>
      <dsp:txXfrm>
        <a:off x="3225212" y="3526300"/>
        <a:ext cx="1110261" cy="338494"/>
      </dsp:txXfrm>
    </dsp:sp>
    <dsp:sp modelId="{A47392DE-F1EF-4D9B-805A-500161EBEC3E}">
      <dsp:nvSpPr>
        <dsp:cNvPr id="0" name=""/>
        <dsp:cNvSpPr/>
      </dsp:nvSpPr>
      <dsp:spPr>
        <a:xfrm>
          <a:off x="3225212" y="3949417"/>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RDRAM</a:t>
          </a:r>
          <a:endParaRPr lang="en-US" sz="1400" kern="1200" dirty="0"/>
        </a:p>
      </dsp:txBody>
      <dsp:txXfrm>
        <a:off x="3225212" y="3949417"/>
        <a:ext cx="1110261" cy="338494"/>
      </dsp:txXfrm>
    </dsp:sp>
    <dsp:sp modelId="{3AB4AD44-2C6B-4F3A-B2AC-BEC609A37F00}">
      <dsp:nvSpPr>
        <dsp:cNvPr id="0" name=""/>
        <dsp:cNvSpPr/>
      </dsp:nvSpPr>
      <dsp:spPr>
        <a:xfrm>
          <a:off x="3225212" y="4387050"/>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SGRAM</a:t>
          </a:r>
          <a:endParaRPr lang="en-US" sz="1400" kern="1200" dirty="0"/>
        </a:p>
      </dsp:txBody>
      <dsp:txXfrm>
        <a:off x="3225212" y="4387050"/>
        <a:ext cx="1110261" cy="338494"/>
      </dsp:txXfrm>
    </dsp:sp>
    <dsp:sp modelId="{E448B236-C068-45EE-8824-0776BA2080B4}">
      <dsp:nvSpPr>
        <dsp:cNvPr id="0" name=""/>
        <dsp:cNvSpPr/>
      </dsp:nvSpPr>
      <dsp:spPr>
        <a:xfrm>
          <a:off x="3225212" y="2698349"/>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a:t>
          </a:r>
          <a:endParaRPr lang="en-US" sz="1400" kern="1200" dirty="0"/>
        </a:p>
      </dsp:txBody>
      <dsp:txXfrm>
        <a:off x="3225212" y="2698349"/>
        <a:ext cx="1110261" cy="338494"/>
      </dsp:txXfrm>
    </dsp:sp>
    <dsp:sp modelId="{0C8B7844-EDC2-4A81-A829-CEAEC1101018}">
      <dsp:nvSpPr>
        <dsp:cNvPr id="0" name=""/>
        <dsp:cNvSpPr/>
      </dsp:nvSpPr>
      <dsp:spPr>
        <a:xfrm>
          <a:off x="4557526" y="3594906"/>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GDDR2</a:t>
          </a:r>
          <a:endParaRPr lang="en-US" sz="1400" kern="1200" dirty="0"/>
        </a:p>
      </dsp:txBody>
      <dsp:txXfrm>
        <a:off x="4557526" y="3594906"/>
        <a:ext cx="1110261" cy="338494"/>
      </dsp:txXfrm>
    </dsp:sp>
    <dsp:sp modelId="{74E83778-281B-4890-8BDD-DE9E27D1A686}">
      <dsp:nvSpPr>
        <dsp:cNvPr id="0" name=""/>
        <dsp:cNvSpPr/>
      </dsp:nvSpPr>
      <dsp:spPr>
        <a:xfrm>
          <a:off x="4557526" y="4018023"/>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GDDR3</a:t>
          </a:r>
          <a:endParaRPr lang="en-US" sz="1400" kern="1200" dirty="0"/>
        </a:p>
      </dsp:txBody>
      <dsp:txXfrm>
        <a:off x="4557526" y="4018023"/>
        <a:ext cx="1110261" cy="338494"/>
      </dsp:txXfrm>
    </dsp:sp>
    <dsp:sp modelId="{8E1BD6AC-EFAC-46F1-A404-D2C4297D89FE}">
      <dsp:nvSpPr>
        <dsp:cNvPr id="0" name=""/>
        <dsp:cNvSpPr/>
      </dsp:nvSpPr>
      <dsp:spPr>
        <a:xfrm>
          <a:off x="4557526" y="4441141"/>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GDDR4</a:t>
          </a:r>
          <a:endParaRPr lang="en-US" sz="1400" kern="1200" dirty="0"/>
        </a:p>
      </dsp:txBody>
      <dsp:txXfrm>
        <a:off x="4557526" y="4441141"/>
        <a:ext cx="1110261" cy="338494"/>
      </dsp:txXfrm>
    </dsp:sp>
    <dsp:sp modelId="{6749D3C9-B409-41B1-9E5D-3FB89FD6163A}">
      <dsp:nvSpPr>
        <dsp:cNvPr id="0" name=""/>
        <dsp:cNvSpPr/>
      </dsp:nvSpPr>
      <dsp:spPr>
        <a:xfrm>
          <a:off x="4557526" y="4864259"/>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GDDR6</a:t>
          </a:r>
          <a:endParaRPr lang="en-US" sz="1400" kern="1200" dirty="0"/>
        </a:p>
      </dsp:txBody>
      <dsp:txXfrm>
        <a:off x="4557526" y="4864259"/>
        <a:ext cx="1110261" cy="338494"/>
      </dsp:txXfrm>
    </dsp:sp>
    <dsp:sp modelId="{AD434B92-2212-43E6-BA1D-2BA45EBB6F86}">
      <dsp:nvSpPr>
        <dsp:cNvPr id="0" name=""/>
        <dsp:cNvSpPr/>
      </dsp:nvSpPr>
      <dsp:spPr>
        <a:xfrm>
          <a:off x="560586" y="3654044"/>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SRAM</a:t>
          </a:r>
          <a:endParaRPr lang="en-US" sz="1400" kern="1200" dirty="0"/>
        </a:p>
      </dsp:txBody>
      <dsp:txXfrm>
        <a:off x="560586" y="3654044"/>
        <a:ext cx="1110261" cy="338494"/>
      </dsp:txXfrm>
    </dsp:sp>
    <dsp:sp modelId="{5E548A65-B6C3-4411-9C8F-5EBBFFE4477C}">
      <dsp:nvSpPr>
        <dsp:cNvPr id="0" name=""/>
        <dsp:cNvSpPr/>
      </dsp:nvSpPr>
      <dsp:spPr>
        <a:xfrm>
          <a:off x="560586" y="1551561"/>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ECC RAM</a:t>
          </a:r>
          <a:endParaRPr lang="en-US" sz="1400" kern="1200" dirty="0"/>
        </a:p>
      </dsp:txBody>
      <dsp:txXfrm>
        <a:off x="560586" y="1551561"/>
        <a:ext cx="1110261" cy="338494"/>
      </dsp:txXfrm>
    </dsp:sp>
    <dsp:sp modelId="{49EA1F8A-B127-4C88-A488-B75E4DEC6DC5}">
      <dsp:nvSpPr>
        <dsp:cNvPr id="0" name=""/>
        <dsp:cNvSpPr/>
      </dsp:nvSpPr>
      <dsp:spPr>
        <a:xfrm>
          <a:off x="560586" y="4195685"/>
          <a:ext cx="1110261" cy="3384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NON ECC RAM</a:t>
          </a:r>
          <a:endParaRPr lang="en-US" sz="1400" kern="1200" dirty="0"/>
        </a:p>
      </dsp:txBody>
      <dsp:txXfrm>
        <a:off x="560586" y="4195685"/>
        <a:ext cx="1110261" cy="33849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13AEC4-A1CB-41C1-A3EF-4E5880CC24A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198093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3AEC4-A1CB-41C1-A3EF-4E5880CC24A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126544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3AEC4-A1CB-41C1-A3EF-4E5880CC24A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202969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13AEC4-A1CB-41C1-A3EF-4E5880CC24A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27167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3AEC4-A1CB-41C1-A3EF-4E5880CC24AA}"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288090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13AEC4-A1CB-41C1-A3EF-4E5880CC24AA}"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119906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13AEC4-A1CB-41C1-A3EF-4E5880CC24AA}"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177289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13AEC4-A1CB-41C1-A3EF-4E5880CC24AA}"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827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3AEC4-A1CB-41C1-A3EF-4E5880CC24AA}"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336797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3AEC4-A1CB-41C1-A3EF-4E5880CC24AA}"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423727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3AEC4-A1CB-41C1-A3EF-4E5880CC24AA}"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F53F8-0CFA-4E67-9F20-B66ABEF5123B}" type="slidenum">
              <a:rPr lang="en-US" smtClean="0"/>
              <a:t>‹#›</a:t>
            </a:fld>
            <a:endParaRPr lang="en-US"/>
          </a:p>
        </p:txBody>
      </p:sp>
    </p:spTree>
    <p:extLst>
      <p:ext uri="{BB962C8B-B14F-4D97-AF65-F5344CB8AC3E}">
        <p14:creationId xmlns:p14="http://schemas.microsoft.com/office/powerpoint/2010/main" val="99131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3AEC4-A1CB-41C1-A3EF-4E5880CC24AA}" type="datetimeFigureOut">
              <a:rPr lang="en-US" smtClean="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F53F8-0CFA-4E67-9F20-B66ABEF5123B}" type="slidenum">
              <a:rPr lang="en-US" smtClean="0"/>
              <a:t>‹#›</a:t>
            </a:fld>
            <a:endParaRPr lang="en-US"/>
          </a:p>
        </p:txBody>
      </p:sp>
    </p:spTree>
    <p:extLst>
      <p:ext uri="{BB962C8B-B14F-4D97-AF65-F5344CB8AC3E}">
        <p14:creationId xmlns:p14="http://schemas.microsoft.com/office/powerpoint/2010/main" val="1156354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03578" y="969280"/>
            <a:ext cx="3932237" cy="1069975"/>
          </a:xfrm>
        </p:spPr>
        <p:txBody>
          <a:bodyPr>
            <a:normAutofit/>
          </a:bodyPr>
          <a:lstStyle/>
          <a:p>
            <a:pPr algn="ctr"/>
            <a:r>
              <a:rPr lang="fa-IR" sz="2800" dirty="0" smtClean="0">
                <a:latin typeface="A Iranian Sans" panose="01000500000000020002" pitchFamily="2" charset="-78"/>
                <a:cs typeface="A Iranian Sans" panose="01000500000000020002" pitchFamily="2" charset="-78"/>
              </a:rPr>
              <a:t>حسین نخستین ساعد</a:t>
            </a:r>
            <a:r>
              <a:rPr lang="en-US" sz="2800" dirty="0" smtClean="0">
                <a:latin typeface="A Iranian Sans" panose="01000500000000020002" pitchFamily="2" charset="-78"/>
                <a:cs typeface="A Iranian Sans" panose="01000500000000020002" pitchFamily="2" charset="-78"/>
              </a:rPr>
              <a:t/>
            </a:r>
            <a:br>
              <a:rPr lang="en-US" sz="2800" dirty="0" smtClean="0">
                <a:latin typeface="A Iranian Sans" panose="01000500000000020002" pitchFamily="2" charset="-78"/>
                <a:cs typeface="A Iranian Sans" panose="01000500000000020002" pitchFamily="2" charset="-78"/>
              </a:rPr>
            </a:br>
            <a:endParaRPr lang="en-US" sz="2800" dirty="0">
              <a:latin typeface="A Iranian Sans" panose="01000500000000020002" pitchFamily="2" charset="-78"/>
              <a:cs typeface="A Iranian Sans" panose="01000500000000020002" pitchFamily="2" charset="-78"/>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335815" y="1922242"/>
            <a:ext cx="7457047" cy="2930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 Placeholder 7"/>
          <p:cNvSpPr>
            <a:spLocks noGrp="1"/>
          </p:cNvSpPr>
          <p:nvPr>
            <p:ph type="body" sz="half" idx="2"/>
          </p:nvPr>
        </p:nvSpPr>
        <p:spPr>
          <a:xfrm>
            <a:off x="403578" y="2057399"/>
            <a:ext cx="3932237" cy="3811588"/>
          </a:xfrm>
        </p:spPr>
        <p:txBody>
          <a:bodyPr>
            <a:normAutofit/>
          </a:bodyPr>
          <a:lstStyle/>
          <a:p>
            <a:pPr algn="ctr" rtl="1"/>
            <a:r>
              <a:rPr lang="fa-IR" sz="1800" dirty="0" smtClean="0">
                <a:latin typeface="A Iranian Sans" panose="01000500000000020002" pitchFamily="2" charset="-78"/>
                <a:cs typeface="B Nazanin" panose="00000400000000000000" pitchFamily="2" charset="-78"/>
              </a:rPr>
              <a:t>آشنایی با </a:t>
            </a:r>
            <a:r>
              <a:rPr lang="en-US" sz="1800" dirty="0" smtClean="0">
                <a:latin typeface="Arial Black" panose="020B0A04020102020204" pitchFamily="34" charset="0"/>
                <a:cs typeface="B Nazanin" panose="00000400000000000000" pitchFamily="2" charset="-78"/>
              </a:rPr>
              <a:t>RAM</a:t>
            </a:r>
          </a:p>
          <a:p>
            <a:pPr algn="ctr" rtl="1"/>
            <a:r>
              <a:rPr lang="fa-IR" sz="1800" dirty="0" smtClean="0">
                <a:latin typeface="A Iranian Sans" panose="01000500000000020002" pitchFamily="2" charset="-78"/>
                <a:cs typeface="B Nazanin" panose="00000400000000000000" pitchFamily="2" charset="-78"/>
              </a:rPr>
              <a:t>تقسیم بندی </a:t>
            </a:r>
            <a:r>
              <a:rPr lang="en-US" sz="1800" dirty="0" smtClean="0">
                <a:latin typeface="Arial Black" panose="020B0A04020102020204" pitchFamily="34" charset="0"/>
                <a:cs typeface="B Nazanin" panose="00000400000000000000" pitchFamily="2" charset="-78"/>
              </a:rPr>
              <a:t>RAM</a:t>
            </a:r>
            <a:endParaRPr lang="en-US" sz="1800" dirty="0" smtClean="0">
              <a:latin typeface="A Iranian Sans" panose="01000500000000020002" pitchFamily="2" charset="-78"/>
              <a:cs typeface="B Nazanin" panose="00000400000000000000" pitchFamily="2" charset="-78"/>
            </a:endParaRPr>
          </a:p>
          <a:p>
            <a:pPr algn="ctr" rtl="1"/>
            <a:r>
              <a:rPr lang="fa-IR" sz="1800" dirty="0" smtClean="0">
                <a:latin typeface="A Iranian Sans" panose="01000500000000020002" pitchFamily="2" charset="-78"/>
                <a:cs typeface="B Nazanin" panose="00000400000000000000" pitchFamily="2" charset="-78"/>
              </a:rPr>
              <a:t>آشنایی مختصر با</a:t>
            </a:r>
            <a:r>
              <a:rPr lang="en-US" sz="1800" dirty="0" smtClean="0">
                <a:latin typeface="Arial Black" panose="020B0A04020102020204" pitchFamily="34" charset="0"/>
                <a:cs typeface="B Nazanin" panose="00000400000000000000" pitchFamily="2" charset="-78"/>
              </a:rPr>
              <a:t>SRAM </a:t>
            </a:r>
            <a:endParaRPr lang="en-US" sz="1800" dirty="0" smtClean="0">
              <a:latin typeface="A Iranian Sans" panose="01000500000000020002" pitchFamily="2" charset="-78"/>
              <a:cs typeface="B Nazanin" panose="00000400000000000000" pitchFamily="2" charset="-78"/>
            </a:endParaRPr>
          </a:p>
          <a:p>
            <a:pPr algn="ctr" rtl="1"/>
            <a:r>
              <a:rPr lang="fa-IR" sz="1800" dirty="0" smtClean="0">
                <a:latin typeface="A Iranian Sans" panose="01000500000000020002" pitchFamily="2" charset="-78"/>
                <a:cs typeface="B Nazanin" panose="00000400000000000000" pitchFamily="2" charset="-78"/>
              </a:rPr>
              <a:t>آشنایی با</a:t>
            </a:r>
            <a:r>
              <a:rPr lang="en-US" sz="1800" dirty="0" smtClean="0">
                <a:latin typeface="Arial Black" panose="020B0A04020102020204" pitchFamily="34" charset="0"/>
                <a:cs typeface="B Nazanin" panose="00000400000000000000" pitchFamily="2" charset="-78"/>
              </a:rPr>
              <a:t>DRAM </a:t>
            </a:r>
            <a:r>
              <a:rPr lang="fa-IR" sz="1800" dirty="0" smtClean="0">
                <a:latin typeface="Arial Black" panose="020B0A04020102020204" pitchFamily="34" charset="0"/>
                <a:cs typeface="B Nazanin" panose="00000400000000000000" pitchFamily="2" charset="-78"/>
              </a:rPr>
              <a:t> </a:t>
            </a:r>
            <a:endParaRPr lang="en-US" sz="1800" dirty="0" smtClean="0">
              <a:latin typeface="Arial Black" panose="020B0A04020102020204" pitchFamily="34" charset="0"/>
              <a:cs typeface="B Nazanin" panose="00000400000000000000" pitchFamily="2" charset="-78"/>
            </a:endParaRPr>
          </a:p>
          <a:p>
            <a:pPr algn="ctr" rtl="1"/>
            <a:r>
              <a:rPr lang="fa-IR" sz="1800" dirty="0" smtClean="0">
                <a:latin typeface="Arial Black" panose="020B0A04020102020204" pitchFamily="34" charset="0"/>
                <a:cs typeface="B Nazanin" panose="00000400000000000000" pitchFamily="2" charset="-78"/>
              </a:rPr>
              <a:t>انواع حافظه </a:t>
            </a:r>
            <a:r>
              <a:rPr lang="en-US" sz="1800" dirty="0" smtClean="0">
                <a:latin typeface="Arial Black" panose="020B0A04020102020204" pitchFamily="34" charset="0"/>
                <a:cs typeface="B Nazanin" panose="00000400000000000000" pitchFamily="2" charset="-78"/>
              </a:rPr>
              <a:t>DRAM</a:t>
            </a:r>
            <a:endParaRPr lang="fa-IR" sz="1800" dirty="0" smtClean="0">
              <a:latin typeface="Arial Black" panose="020B0A04020102020204" pitchFamily="34" charset="0"/>
              <a:cs typeface="B Nazanin" panose="00000400000000000000" pitchFamily="2" charset="-78"/>
            </a:endParaRPr>
          </a:p>
          <a:p>
            <a:pPr algn="ctr" rtl="1"/>
            <a:r>
              <a:rPr lang="fa-IR" sz="1800" dirty="0" smtClean="0">
                <a:latin typeface="Arial Black" panose="020B0A04020102020204" pitchFamily="34" charset="0"/>
                <a:cs typeface="B Nazanin" panose="00000400000000000000" pitchFamily="2" charset="-78"/>
              </a:rPr>
              <a:t>فرق </a:t>
            </a:r>
            <a:r>
              <a:rPr lang="en-US" sz="1800" dirty="0" smtClean="0">
                <a:latin typeface="Arial Black" panose="020B0A04020102020204" pitchFamily="34" charset="0"/>
                <a:cs typeface="B Nazanin" panose="00000400000000000000" pitchFamily="2" charset="-78"/>
              </a:rPr>
              <a:t>DRAM</a:t>
            </a:r>
            <a:r>
              <a:rPr lang="fa-IR" sz="1800" dirty="0" smtClean="0">
                <a:latin typeface="Arial Black" panose="020B0A04020102020204" pitchFamily="34" charset="0"/>
                <a:cs typeface="B Nazanin" panose="00000400000000000000" pitchFamily="2" charset="-78"/>
              </a:rPr>
              <a:t> با</a:t>
            </a:r>
            <a:r>
              <a:rPr lang="en-US" sz="1800" dirty="0" smtClean="0">
                <a:latin typeface="Arial Black" panose="020B0A04020102020204" pitchFamily="34" charset="0"/>
                <a:cs typeface="B Nazanin" panose="00000400000000000000" pitchFamily="2" charset="-78"/>
              </a:rPr>
              <a:t>SRAM </a:t>
            </a:r>
            <a:r>
              <a:rPr lang="fa-IR" sz="1800" dirty="0" smtClean="0">
                <a:latin typeface="Arial Black" panose="020B0A04020102020204" pitchFamily="34" charset="0"/>
                <a:cs typeface="B Nazanin" panose="00000400000000000000" pitchFamily="2" charset="-78"/>
              </a:rPr>
              <a:t> وسایر انواع</a:t>
            </a:r>
          </a:p>
          <a:p>
            <a:pPr algn="ctr" rtl="1"/>
            <a:r>
              <a:rPr lang="fa-IR" sz="1800" dirty="0" smtClean="0">
                <a:latin typeface="Arial Black" panose="020B0A04020102020204" pitchFamily="34" charset="0"/>
                <a:cs typeface="B Nazanin" panose="00000400000000000000" pitchFamily="2" charset="-78"/>
              </a:rPr>
              <a:t>کاربرد </a:t>
            </a:r>
            <a:r>
              <a:rPr lang="en-US" sz="1800" dirty="0" smtClean="0">
                <a:latin typeface="Arial Black" panose="020B0A04020102020204" pitchFamily="34" charset="0"/>
                <a:cs typeface="B Nazanin" panose="00000400000000000000" pitchFamily="2" charset="-78"/>
              </a:rPr>
              <a:t>DRAM</a:t>
            </a:r>
            <a:r>
              <a:rPr lang="fa-IR" sz="1800" dirty="0" smtClean="0">
                <a:latin typeface="Arial Black" panose="020B0A04020102020204" pitchFamily="34" charset="0"/>
                <a:cs typeface="B Nazanin" panose="00000400000000000000" pitchFamily="2" charset="-78"/>
              </a:rPr>
              <a:t> در </a:t>
            </a:r>
            <a:r>
              <a:rPr lang="en-US" sz="1800" dirty="0" smtClean="0">
                <a:latin typeface="Arial Black" panose="020B0A04020102020204" pitchFamily="34" charset="0"/>
                <a:cs typeface="B Nazanin" panose="00000400000000000000" pitchFamily="2" charset="-78"/>
              </a:rPr>
              <a:t>GPU</a:t>
            </a:r>
          </a:p>
          <a:p>
            <a:pPr algn="ctr" rtl="1"/>
            <a:r>
              <a:rPr lang="fa-IR" sz="1800" dirty="0" smtClean="0">
                <a:latin typeface="Arial Black" panose="020B0A04020102020204" pitchFamily="34" charset="0"/>
                <a:cs typeface="B Nazanin" panose="00000400000000000000" pitchFamily="2" charset="-78"/>
              </a:rPr>
              <a:t>ساختار </a:t>
            </a:r>
            <a:r>
              <a:rPr lang="en-US" sz="1800" dirty="0" smtClean="0">
                <a:latin typeface="Arial Black" panose="020B0A04020102020204" pitchFamily="34" charset="0"/>
                <a:cs typeface="B Nazanin" panose="00000400000000000000" pitchFamily="2" charset="-78"/>
              </a:rPr>
              <a:t>DRAM</a:t>
            </a:r>
            <a:r>
              <a:rPr lang="fa-IR" sz="1800" dirty="0" smtClean="0">
                <a:latin typeface="Arial Black" panose="020B0A04020102020204" pitchFamily="34" charset="0"/>
                <a:cs typeface="B Nazanin" panose="00000400000000000000" pitchFamily="2" charset="-78"/>
              </a:rPr>
              <a:t> </a:t>
            </a:r>
          </a:p>
          <a:p>
            <a:pPr algn="ctr" rtl="1"/>
            <a:r>
              <a:rPr lang="fa-IR" sz="1800" dirty="0" smtClean="0">
                <a:latin typeface="Arial Black" panose="020B0A04020102020204" pitchFamily="34" charset="0"/>
                <a:cs typeface="B Nazanin" panose="00000400000000000000" pitchFamily="2" charset="-78"/>
              </a:rPr>
              <a:t>طرزکار </a:t>
            </a:r>
            <a:r>
              <a:rPr lang="en-US" sz="1800" dirty="0" smtClean="0">
                <a:latin typeface="Arial Black" panose="020B0A04020102020204" pitchFamily="34" charset="0"/>
                <a:cs typeface="B Nazanin" panose="00000400000000000000" pitchFamily="2" charset="-78"/>
              </a:rPr>
              <a:t>DRAM</a:t>
            </a:r>
            <a:endParaRPr lang="fa-IR" sz="1800" dirty="0" smtClean="0">
              <a:latin typeface="Arial Black" panose="020B0A04020102020204" pitchFamily="34" charset="0"/>
              <a:cs typeface="B Nazanin" panose="00000400000000000000" pitchFamily="2" charset="-78"/>
            </a:endParaRPr>
          </a:p>
          <a:p>
            <a:pPr algn="ctr" rtl="1"/>
            <a:r>
              <a:rPr lang="fa-IR" sz="1800" dirty="0" smtClean="0">
                <a:latin typeface="Arial Black" panose="020B0A04020102020204" pitchFamily="34" charset="0"/>
                <a:cs typeface="B Nazanin" panose="00000400000000000000" pitchFamily="2" charset="-78"/>
              </a:rPr>
              <a:t>کاربرد </a:t>
            </a:r>
            <a:r>
              <a:rPr lang="en-US" sz="1800" dirty="0" smtClean="0">
                <a:latin typeface="Arial Black" panose="020B0A04020102020204" pitchFamily="34" charset="0"/>
                <a:cs typeface="B Nazanin" panose="00000400000000000000" pitchFamily="2" charset="-78"/>
              </a:rPr>
              <a:t>DRAM</a:t>
            </a:r>
            <a:endParaRPr lang="en-US" sz="1800" dirty="0">
              <a:latin typeface="A Iranian Sans" panose="01000500000000020002" pitchFamily="2" charset="-78"/>
              <a:cs typeface="B Nazanin" panose="00000400000000000000" pitchFamily="2" charset="-78"/>
            </a:endParaRPr>
          </a:p>
        </p:txBody>
      </p:sp>
    </p:spTree>
    <p:extLst>
      <p:ext uri="{BB962C8B-B14F-4D97-AF65-F5344CB8AC3E}">
        <p14:creationId xmlns:p14="http://schemas.microsoft.com/office/powerpoint/2010/main" val="706202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7424939" y="1087344"/>
            <a:ext cx="3917868" cy="4616648"/>
          </a:xfrm>
          <a:prstGeom prst="rect">
            <a:avLst/>
          </a:prstGeom>
        </p:spPr>
        <p:txBody>
          <a:bodyPr wrap="square">
            <a:spAutoFit/>
          </a:bodyPr>
          <a:lstStyle/>
          <a:p>
            <a:pPr lvl="1" algn="r" rtl="1"/>
            <a:r>
              <a:rPr lang="fa-IR" sz="1400" dirty="0" smtClean="0">
                <a:latin typeface="A Iranian Sans" panose="01000500000000020002" pitchFamily="2" charset="-78"/>
                <a:cs typeface="B Nazanin" panose="00000400000000000000" pitchFamily="2" charset="-78"/>
              </a:rPr>
              <a:t>خلاصه عملکرد رم به این صورت است که</a:t>
            </a:r>
          </a:p>
          <a:p>
            <a:pPr algn="r" rtl="1"/>
            <a:r>
              <a:rPr lang="fa-IR" sz="1400" dirty="0" smtClean="0">
                <a:latin typeface="A Iranian Sans" panose="01000500000000020002" pitchFamily="2" charset="-78"/>
                <a:cs typeface="B Nazanin" panose="00000400000000000000" pitchFamily="2" charset="-78"/>
              </a:rPr>
              <a:t>اطلاعاتی راکه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CPU</a:t>
            </a:r>
            <a:r>
              <a:rPr lang="fa-IR" sz="1400" dirty="0" smtClean="0">
                <a:latin typeface="A Iranian Sans" panose="01000500000000020002" pitchFamily="2" charset="-78"/>
                <a:cs typeface="B Nazanin" panose="00000400000000000000" pitchFamily="2" charset="-78"/>
              </a:rPr>
              <a:t> برای انجام یک دستور نیاز دارد را به طور موقت ذخیره میکند؛ دقیقا </a:t>
            </a:r>
            <a:r>
              <a:rPr lang="fa-IR" sz="1400" dirty="0">
                <a:latin typeface="A Iranian Sans" panose="01000500000000020002" pitchFamily="2" charset="-78"/>
                <a:cs typeface="B Nazanin" panose="00000400000000000000" pitchFamily="2" charset="-78"/>
              </a:rPr>
              <a:t>برعکس هارد است که در‌ آن اطلاعات برای مدتی طولانی ذخیره می شوند اما دسترسی به آن ها کند </a:t>
            </a:r>
            <a:r>
              <a:rPr lang="fa-IR" sz="1400" dirty="0" smtClean="0">
                <a:latin typeface="A Iranian Sans" panose="01000500000000020002" pitchFamily="2" charset="-78"/>
                <a:cs typeface="B Nazanin" panose="00000400000000000000" pitchFamily="2" charset="-78"/>
              </a:rPr>
              <a:t>است.</a:t>
            </a:r>
          </a:p>
          <a:p>
            <a:pPr algn="r" rtl="1"/>
            <a:r>
              <a:rPr lang="fa-IR" sz="1400" dirty="0" smtClean="0">
                <a:latin typeface="A Iranian Sans" panose="01000500000000020002" pitchFamily="2" charset="-78"/>
                <a:cs typeface="B Nazanin" panose="00000400000000000000" pitchFamily="2" charset="-78"/>
              </a:rPr>
              <a:t>به طور عمیق تر و خلاصه تر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CPU</a:t>
            </a:r>
            <a:r>
              <a:rPr lang="fa-IR" sz="1400" dirty="0">
                <a:latin typeface="A Iranian Sans" panose="01000500000000020002" pitchFamily="2" charset="-78"/>
                <a:cs typeface="B Nazanin" panose="00000400000000000000" pitchFamily="2" charset="-78"/>
              </a:rPr>
              <a:t> </a:t>
            </a:r>
            <a:r>
              <a:rPr lang="fa-IR" sz="1400" dirty="0" smtClean="0">
                <a:latin typeface="A Iranian Sans" panose="01000500000000020002" pitchFamily="2" charset="-78"/>
                <a:cs typeface="B Nazanin" panose="00000400000000000000" pitchFamily="2" charset="-78"/>
              </a:rPr>
              <a:t>کارهایی را که میخواهد انجام دهد را از حافظه دائم (هارد) که سرعت پایین تری دارد و لایق اجرا عملیات روی آن نیست را به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RAM</a:t>
            </a:r>
            <a:r>
              <a:rPr lang="fa-IR" sz="1400" dirty="0" smtClean="0">
                <a:latin typeface="Arial Black" panose="020B0A04020102020204" pitchFamily="34" charset="0"/>
                <a:cs typeface="B Nazanin" panose="00000400000000000000" pitchFamily="2" charset="-78"/>
              </a:rPr>
              <a:t> منتقل میکند.داخل رم این اطلاعات به صورت کلید و مقدار(</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Key-Value</a:t>
            </a:r>
            <a:r>
              <a:rPr lang="fa-IR" sz="1400" dirty="0" smtClean="0">
                <a:latin typeface="Arial Black" panose="020B0A04020102020204" pitchFamily="34" charset="0"/>
                <a:cs typeface="B Nazanin" panose="00000400000000000000" pitchFamily="2" charset="-78"/>
              </a:rPr>
              <a:t>) به طور موقت نگهداری می شوند.به این صورت که هر بار که قرار است اطلاعات روی رم نگه داشته شوند، یک آدرس به آن اختصاص داده می شود و اطلاعات باآن آدرس شناخته می شوند.بعد از هر عملیات در صورت مورد نیازنبودن به هر آدرس در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RAM</a:t>
            </a:r>
            <a:r>
              <a:rPr lang="fa-IR" sz="1400" dirty="0" smtClean="0">
                <a:latin typeface="Arial Black" panose="020B0A04020102020204" pitchFamily="34" charset="0"/>
                <a:cs typeface="B Nazanin" panose="00000400000000000000" pitchFamily="2" charset="-78"/>
              </a:rPr>
              <a:t> ، باید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Dispose</a:t>
            </a:r>
            <a:r>
              <a:rPr lang="fa-IR" sz="1400" dirty="0" smtClean="0">
                <a:latin typeface="Arial Black" panose="020B0A04020102020204" pitchFamily="34" charset="0"/>
                <a:cs typeface="B Nazanin" panose="00000400000000000000" pitchFamily="2" charset="-78"/>
              </a:rPr>
              <a:t> شوند. در غیر این صورت روند افزایش این اطلاعات یاآدرس ها به صورت صعودی خواهد بود، در این صورت، حاظه رم پر شده و در صورتی که بخواهیم اطلاعات جدیدی وارد رم کنیم، سیستم هنگ میکند.</a:t>
            </a:r>
          </a:p>
          <a:p>
            <a:pPr algn="r" rtl="1"/>
            <a:r>
              <a:rPr lang="fa-IR" sz="1400" dirty="0" smtClean="0">
                <a:latin typeface="Arial Black" panose="020B0A04020102020204" pitchFamily="34" charset="0"/>
                <a:cs typeface="B Nazanin" panose="00000400000000000000" pitchFamily="2" charset="-78"/>
              </a:rPr>
              <a:t>به همین دلیل در طراحی نرم افزار و کد نویسی باید به این مورد توجه شود که هر عملیاتی که باعث درگیرشدن رم می شود، به موقع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Dispose</a:t>
            </a:r>
            <a:r>
              <a:rPr lang="fa-IR" sz="1400" dirty="0" smtClean="0">
                <a:latin typeface="Arial Black" panose="020B0A04020102020204" pitchFamily="34" charset="0"/>
                <a:cs typeface="B Nazanin" panose="00000400000000000000" pitchFamily="2" charset="-78"/>
              </a:rPr>
              <a:t> گردد.</a:t>
            </a:r>
          </a:p>
          <a:p>
            <a:pPr algn="r" rtl="1"/>
            <a:r>
              <a:rPr lang="fa-IR" sz="1400" dirty="0" smtClean="0">
                <a:latin typeface="Arial Black" panose="020B0A04020102020204" pitchFamily="34" charset="0"/>
                <a:cs typeface="B Nazanin" panose="00000400000000000000" pitchFamily="2" charset="-78"/>
              </a:rPr>
              <a:t>این اتفاق در کتابخانه های </a:t>
            </a:r>
            <a:r>
              <a:rPr lang="en-US" sz="1400" dirty="0" smtClean="0">
                <a:latin typeface="Arial Black" panose="020B0A04020102020204" pitchFamily="34" charset="0"/>
                <a:cs typeface="B Nazanin" panose="00000400000000000000" pitchFamily="2" charset="-78"/>
              </a:rPr>
              <a:t>.</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NET</a:t>
            </a:r>
            <a:r>
              <a:rPr lang="fa-IR" sz="1400" dirty="0" smtClean="0">
                <a:latin typeface="Arial Black" panose="020B0A04020102020204" pitchFamily="34" charset="0"/>
                <a:cs typeface="B Nazanin" panose="00000400000000000000" pitchFamily="2" charset="-78"/>
              </a:rPr>
              <a:t> به صورت خودکار توسط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GC</a:t>
            </a:r>
            <a:r>
              <a:rPr lang="fa-IR" sz="1400" dirty="0" smtClean="0">
                <a:latin typeface="Arial Black" panose="020B0A04020102020204" pitchFamily="34" charset="0"/>
                <a:cs typeface="B Nazanin" panose="00000400000000000000" pitchFamily="2" charset="-78"/>
              </a:rPr>
              <a:t> یا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Garbage Collector</a:t>
            </a:r>
            <a:r>
              <a:rPr lang="fa-IR" sz="1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fa-IR" sz="1400" dirty="0" smtClean="0">
                <a:latin typeface="Arial Black" panose="020B0A04020102020204" pitchFamily="34" charset="0"/>
                <a:cs typeface="B Nazanin" panose="00000400000000000000" pitchFamily="2" charset="-78"/>
              </a:rPr>
              <a:t>انجام می شود.علاوه بر آن، زمینه انجام این کار به صورت دستی در زبان </a:t>
            </a:r>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C#</a:t>
            </a:r>
            <a:r>
              <a:rPr lang="fa-IR" sz="1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fa-IR" sz="1400" dirty="0" smtClean="0">
                <a:latin typeface="Arial Black" panose="020B0A04020102020204" pitchFamily="34" charset="0"/>
                <a:cs typeface="B Nazanin" panose="00000400000000000000" pitchFamily="2" charset="-78"/>
              </a:rPr>
              <a:t>وجود دارد.</a:t>
            </a:r>
            <a:endParaRPr lang="en-US" sz="1400" dirty="0">
              <a:latin typeface="A Iranian Sans" panose="01000500000000020002" pitchFamily="2" charset="-78"/>
              <a:cs typeface="B Nazanin" panose="00000400000000000000" pitchFamily="2" charset="-78"/>
            </a:endParaRPr>
          </a:p>
        </p:txBody>
      </p:sp>
      <p:sp>
        <p:nvSpPr>
          <p:cNvPr id="3" name="Rectangle 2"/>
          <p:cNvSpPr/>
          <p:nvPr/>
        </p:nvSpPr>
        <p:spPr>
          <a:xfrm>
            <a:off x="10493827" y="407575"/>
            <a:ext cx="1429657" cy="369332"/>
          </a:xfrm>
          <a:prstGeom prst="rect">
            <a:avLst/>
          </a:prstGeom>
        </p:spPr>
        <p:txBody>
          <a:bodyPr wrap="square">
            <a:spAutoFit/>
          </a:bodyPr>
          <a:lstStyle/>
          <a:p>
            <a:pPr algn="r" rtl="1"/>
            <a:r>
              <a:rPr lang="en-US" dirty="0" smtClean="0">
                <a:latin typeface="Arial Black" panose="020B0A04020102020204" pitchFamily="34" charset="0"/>
              </a:rPr>
              <a:t>RAM</a:t>
            </a:r>
            <a:r>
              <a:rPr lang="fa-IR" dirty="0" smtClean="0">
                <a:latin typeface="Arial Black" panose="020B0A04020102020204" pitchFamily="34" charset="0"/>
              </a:rPr>
              <a:t> </a:t>
            </a:r>
            <a:r>
              <a:rPr lang="fa-IR" dirty="0" smtClean="0">
                <a:latin typeface="Arial Black" panose="020B0A04020102020204" pitchFamily="34" charset="0"/>
                <a:cs typeface="B Nazanin" panose="00000400000000000000" pitchFamily="2" charset="-78"/>
              </a:rPr>
              <a:t>چیست؟</a:t>
            </a:r>
            <a:endParaRPr lang="en-US" dirty="0">
              <a:latin typeface="Arial Black" panose="020B0A04020102020204" pitchFamily="34" charset="0"/>
            </a:endParaRPr>
          </a:p>
        </p:txBody>
      </p:sp>
      <p:graphicFrame>
        <p:nvGraphicFramePr>
          <p:cNvPr id="6" name="Diagram 5"/>
          <p:cNvGraphicFramePr/>
          <p:nvPr>
            <p:extLst>
              <p:ext uri="{D42A27DB-BD31-4B8C-83A1-F6EECF244321}">
                <p14:modId xmlns:p14="http://schemas.microsoft.com/office/powerpoint/2010/main" val="2814001747"/>
              </p:ext>
            </p:extLst>
          </p:nvPr>
        </p:nvGraphicFramePr>
        <p:xfrm>
          <a:off x="246744" y="870863"/>
          <a:ext cx="5667827" cy="575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617030" y="407575"/>
            <a:ext cx="1669140" cy="369332"/>
          </a:xfrm>
          <a:prstGeom prst="rect">
            <a:avLst/>
          </a:prstGeom>
        </p:spPr>
        <p:txBody>
          <a:bodyPr wrap="square">
            <a:spAutoFit/>
          </a:bodyPr>
          <a:lstStyle/>
          <a:p>
            <a:pPr algn="r" rtl="1"/>
            <a:r>
              <a:rPr lang="fa-IR" dirty="0" smtClean="0">
                <a:latin typeface="Arial Black" panose="020B0A04020102020204" pitchFamily="34" charset="0"/>
                <a:cs typeface="B Nazanin" panose="00000400000000000000" pitchFamily="2" charset="-78"/>
              </a:rPr>
              <a:t>انواع مختلف </a:t>
            </a:r>
            <a:r>
              <a:rPr lang="en-US" dirty="0" smtClean="0">
                <a:latin typeface="Arial Black" panose="020B0A04020102020204" pitchFamily="34" charset="0"/>
                <a:cs typeface="B Nazanin" panose="00000400000000000000" pitchFamily="2" charset="-78"/>
              </a:rPr>
              <a:t>RAM</a:t>
            </a:r>
            <a:endParaRPr lang="en-US" dirty="0">
              <a:latin typeface="Arial Black" panose="020B0A04020102020204" pitchFamily="34" charset="0"/>
              <a:cs typeface="B Nazanin" panose="00000400000000000000" pitchFamily="2" charset="-78"/>
            </a:endParaRPr>
          </a:p>
        </p:txBody>
      </p:sp>
    </p:spTree>
    <p:extLst>
      <p:ext uri="{BB962C8B-B14F-4D97-AF65-F5344CB8AC3E}">
        <p14:creationId xmlns:p14="http://schemas.microsoft.com/office/powerpoint/2010/main" val="130052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8389786" y="179090"/>
            <a:ext cx="3544135" cy="369332"/>
          </a:xfrm>
          <a:prstGeom prst="rect">
            <a:avLst/>
          </a:prstGeom>
          <a:noFill/>
        </p:spPr>
        <p:txBody>
          <a:bodyPr wrap="square" rtlCol="0">
            <a:spAutoFit/>
          </a:bodyPr>
          <a:lstStyle/>
          <a:p>
            <a:r>
              <a:rPr lang="en-US" dirty="0" smtClean="0">
                <a:latin typeface="Arial Black" panose="020B0A04020102020204" pitchFamily="34" charset="0"/>
              </a:rPr>
              <a:t>SRAM (Internal Or Level 2)</a:t>
            </a:r>
            <a:endParaRPr lang="en-US" dirty="0">
              <a:latin typeface="Arial Black" panose="020B0A040201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674" y="333724"/>
            <a:ext cx="2159837" cy="6197228"/>
          </a:xfrm>
          <a:prstGeom prst="rect">
            <a:avLst/>
          </a:prstGeom>
          <a:pattFill prst="pct5">
            <a:fgClr>
              <a:schemeClr val="accent1"/>
            </a:fgClr>
            <a:bgClr>
              <a:schemeClr val="bg1"/>
            </a:bgClr>
          </a:pattFill>
          <a:ln>
            <a:noFill/>
          </a:ln>
          <a:effectLst>
            <a:softEdge rad="112500"/>
          </a:effectLst>
        </p:spPr>
      </p:pic>
      <p:sp>
        <p:nvSpPr>
          <p:cNvPr id="15" name="TextBox 14"/>
          <p:cNvSpPr txBox="1"/>
          <p:nvPr/>
        </p:nvSpPr>
        <p:spPr>
          <a:xfrm rot="16200000">
            <a:off x="-730310" y="2304805"/>
            <a:ext cx="1981825" cy="369332"/>
          </a:xfrm>
          <a:prstGeom prst="rect">
            <a:avLst/>
          </a:prstGeom>
          <a:noFill/>
        </p:spPr>
        <p:txBody>
          <a:bodyPr wrap="none" rtlCol="0">
            <a:spAutoFit/>
          </a:bodyPr>
          <a:lstStyle/>
          <a:p>
            <a:r>
              <a:rPr lang="en-US" dirty="0" smtClean="0"/>
              <a:t>Internal CPU Cache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749" y="333724"/>
            <a:ext cx="3130673" cy="2602931"/>
          </a:xfrm>
          <a:prstGeom prst="rect">
            <a:avLst/>
          </a:prstGeom>
          <a:noFill/>
          <a:ln>
            <a:noFill/>
          </a:ln>
          <a:effectLst>
            <a:softEdge rad="112500"/>
          </a:effectLst>
        </p:spPr>
      </p:pic>
      <p:cxnSp>
        <p:nvCxnSpPr>
          <p:cNvPr id="21" name="Straight Arrow Connector 20"/>
          <p:cNvCxnSpPr/>
          <p:nvPr/>
        </p:nvCxnSpPr>
        <p:spPr>
          <a:xfrm flipH="1">
            <a:off x="2462460" y="1241448"/>
            <a:ext cx="14287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65446" y="681911"/>
            <a:ext cx="4458534" cy="5909310"/>
          </a:xfrm>
          <a:prstGeom prst="rect">
            <a:avLst/>
          </a:prstGeom>
          <a:noFill/>
        </p:spPr>
        <p:txBody>
          <a:bodyPr wrap="square" rtlCol="0">
            <a:spAutoFit/>
          </a:bodyPr>
          <a:lstStyle/>
          <a:p>
            <a:pPr algn="r" rtl="1"/>
            <a:r>
              <a:rPr lang="fa-IR" sz="1400" dirty="0" smtClean="0">
                <a:latin typeface="Bahnschrift" panose="020B0502040204020203" pitchFamily="34" charset="0"/>
                <a:cs typeface="B Nazanin" panose="00000400000000000000" pitchFamily="2" charset="-78"/>
              </a:rPr>
              <a:t>هر نرم افزار در سیستم نیاز به پردازش دارد،داده های این پردازش طبق یک سلسله مراتب حافظه ای روی هارد قرار میگیرد و طبق نیاز پردازش ابتدا به رم و سپس از رم به سی پی یو منتقل می شود و در آخر داده پردازش شده به حافظه اصلی بر میگردد، مسلما این فرایند برای انجام شدن به یک بازه زمانی نیاز دارد که عملیات را کند میکند. کش سی پی یو این مشکل را حل کرده است به گونه ای که داده های پردازش سده از سی پی</a:t>
            </a:r>
            <a:r>
              <a:rPr lang="en-US" sz="1400" dirty="0" smtClean="0">
                <a:latin typeface="Bahnschrift" panose="020B0502040204020203" pitchFamily="34" charset="0"/>
                <a:cs typeface="B Nazanin" panose="00000400000000000000" pitchFamily="2" charset="-78"/>
              </a:rPr>
              <a:t> </a:t>
            </a:r>
            <a:r>
              <a:rPr lang="fa-IR" sz="1400" dirty="0" smtClean="0">
                <a:latin typeface="Bahnschrift" panose="020B0502040204020203" pitchFamily="34" charset="0"/>
                <a:cs typeface="B Nazanin" panose="00000400000000000000" pitchFamily="2" charset="-78"/>
              </a:rPr>
              <a:t>یو را در خود نگه می دارد و چون سی پی یو مسیرکوتاه تری برای دسترسی به اطلاعات نسبت به فرایند پیش تر پرداخته شده دارد، پس سرعت انجام عملیات بسیار بالاتر خواهد بود.</a:t>
            </a:r>
            <a:endParaRPr lang="fa-IR" sz="1400" dirty="0">
              <a:latin typeface="Bahnschrift" panose="020B0502040204020203" pitchFamily="34" charset="0"/>
              <a:cs typeface="B Nazanin" panose="00000400000000000000" pitchFamily="2" charset="-78"/>
            </a:endParaRPr>
          </a:p>
          <a:p>
            <a:pPr algn="r" rtl="1"/>
            <a:r>
              <a:rPr lang="fa-IR" sz="1400" dirty="0" smtClean="0">
                <a:latin typeface="Bahnschrift" panose="020B0502040204020203" pitchFamily="34" charset="0"/>
                <a:cs typeface="B Nazanin" panose="00000400000000000000" pitchFamily="2" charset="-78"/>
              </a:rPr>
              <a:t>کش سی پی یو از3 سطح مختلف تشکیل شده است</a:t>
            </a:r>
            <a:r>
              <a:rPr lang="en-US" sz="1400" dirty="0" smtClean="0">
                <a:latin typeface="Bahnschrift" panose="020B0502040204020203" pitchFamily="34" charset="0"/>
                <a:cs typeface="B Nazanin" panose="00000400000000000000" pitchFamily="2" charset="-78"/>
              </a:rPr>
              <a:t> L1, L2, L3 </a:t>
            </a:r>
            <a:r>
              <a:rPr lang="fa-IR" sz="1400" dirty="0" smtClean="0">
                <a:latin typeface="Bahnschrift" panose="020B0502040204020203" pitchFamily="34" charset="0"/>
                <a:cs typeface="B Nazanin" panose="00000400000000000000" pitchFamily="2" charset="-78"/>
              </a:rPr>
              <a:t>این سه سطح از کش از چپ به راست بیشتر سرعت و کمترین حافظه را دارند. به طوری که </a:t>
            </a:r>
            <a:r>
              <a:rPr lang="en-US" sz="1400" dirty="0" smtClean="0">
                <a:latin typeface="Bahnschrift" panose="020B0502040204020203" pitchFamily="34" charset="0"/>
                <a:cs typeface="B Nazanin" panose="00000400000000000000" pitchFamily="2" charset="-78"/>
              </a:rPr>
              <a:t>L1</a:t>
            </a:r>
            <a:r>
              <a:rPr lang="fa-IR" sz="1400" dirty="0" smtClean="0">
                <a:latin typeface="Bahnschrift" panose="020B0502040204020203" pitchFamily="34" charset="0"/>
                <a:cs typeface="B Nazanin" panose="00000400000000000000" pitchFamily="2" charset="-78"/>
              </a:rPr>
              <a:t> از 256 کیلو بایت حافظه برخوردار است که این حافظه بسته به سی پی یو های مختلف متفاوت است مثلا در </a:t>
            </a:r>
            <a:r>
              <a:rPr lang="en-US" sz="1400" dirty="0" smtClean="0">
                <a:latin typeface="Bahnschrift" panose="020B0502040204020203" pitchFamily="34" charset="0"/>
                <a:cs typeface="B Nazanin" panose="00000400000000000000" pitchFamily="2" charset="-78"/>
              </a:rPr>
              <a:t>Intel Xeon</a:t>
            </a:r>
            <a:r>
              <a:rPr lang="fa-IR" sz="1400" dirty="0" smtClean="0">
                <a:latin typeface="Bahnschrift" panose="020B0502040204020203" pitchFamily="34" charset="0"/>
                <a:cs typeface="B Nazanin" panose="00000400000000000000" pitchFamily="2" charset="-78"/>
              </a:rPr>
              <a:t> این مقدار حافظه به 1 یا 2  مگا بایت هم می رسد.این سطح به دوقسمت دستورالعمل ها(</a:t>
            </a:r>
            <a:r>
              <a:rPr lang="en-US" sz="1400" dirty="0" smtClean="0">
                <a:latin typeface="Bahnschrift" panose="020B0502040204020203" pitchFamily="34" charset="0"/>
                <a:cs typeface="B Nazanin" panose="00000400000000000000" pitchFamily="2" charset="-78"/>
              </a:rPr>
              <a:t>L1 ins cache</a:t>
            </a:r>
            <a:r>
              <a:rPr lang="fa-IR" sz="1400" dirty="0" smtClean="0">
                <a:latin typeface="Bahnschrift" panose="020B0502040204020203" pitchFamily="34" charset="0"/>
                <a:cs typeface="B Nazanin" panose="00000400000000000000" pitchFamily="2" charset="-78"/>
              </a:rPr>
              <a:t>)     که با دستور العمل هایی سروکار داره که باید روی داده ها انجام شود و داده ها(</a:t>
            </a:r>
            <a:r>
              <a:rPr lang="en-US" sz="1400" dirty="0" smtClean="0">
                <a:latin typeface="Bahnschrift" panose="020B0502040204020203" pitchFamily="34" charset="0"/>
                <a:cs typeface="B Nazanin" panose="00000400000000000000" pitchFamily="2" charset="-78"/>
              </a:rPr>
              <a:t>L2 D cache</a:t>
            </a:r>
            <a:r>
              <a:rPr lang="fa-IR" sz="1400" dirty="0" smtClean="0">
                <a:latin typeface="Bahnschrift" panose="020B0502040204020203" pitchFamily="34" charset="0"/>
                <a:cs typeface="B Nazanin" panose="00000400000000000000" pitchFamily="2" charset="-78"/>
              </a:rPr>
              <a:t>) که داده هایی را  ذخیره می کند که باید روی آن ها پردازش انجام شود. سطح </a:t>
            </a:r>
            <a:r>
              <a:rPr lang="en-US" sz="1400" dirty="0" smtClean="0">
                <a:latin typeface="Bahnschrift" panose="020B0502040204020203" pitchFamily="34" charset="0"/>
                <a:cs typeface="B Nazanin" panose="00000400000000000000" pitchFamily="2" charset="-78"/>
              </a:rPr>
              <a:t>L2</a:t>
            </a:r>
            <a:r>
              <a:rPr lang="fa-IR" sz="1400" dirty="0" smtClean="0">
                <a:latin typeface="Bahnschrift" panose="020B0502040204020203" pitchFamily="34" charset="0"/>
                <a:cs typeface="B Nazanin" panose="00000400000000000000" pitchFamily="2" charset="-78"/>
              </a:rPr>
              <a:t> دارای ظرفیت 256 تا 8 مگابایتی است. سطح </a:t>
            </a:r>
            <a:r>
              <a:rPr lang="en-US" sz="1400" dirty="0" smtClean="0">
                <a:latin typeface="Bahnschrift" panose="020B0502040204020203" pitchFamily="34" charset="0"/>
                <a:cs typeface="B Nazanin" panose="00000400000000000000" pitchFamily="2" charset="-78"/>
              </a:rPr>
              <a:t>L3</a:t>
            </a:r>
            <a:r>
              <a:rPr lang="fa-IR" sz="1400" dirty="0" smtClean="0">
                <a:latin typeface="Bahnschrift" panose="020B0502040204020203" pitchFamily="34" charset="0"/>
                <a:cs typeface="B Nazanin" panose="00000400000000000000" pitchFamily="2" charset="-78"/>
              </a:rPr>
              <a:t> هم دارای ظرفیت 8 تا 128 مگابایتی است و به خاطر ظرفیت و سرعت بالای آن کمک بزرگی در انجام محاسبات پیچیده به شمار می آید.</a:t>
            </a:r>
            <a:endParaRPr lang="en-US" sz="1400" dirty="0">
              <a:latin typeface="Bahnschrift" panose="020B0502040204020203" pitchFamily="34" charset="0"/>
              <a:cs typeface="B Nazanin" panose="00000400000000000000" pitchFamily="2" charset="-78"/>
            </a:endParaRPr>
          </a:p>
          <a:p>
            <a:pPr algn="r" rtl="1"/>
            <a:r>
              <a:rPr lang="fa-IR" sz="1400" dirty="0" smtClean="0">
                <a:latin typeface="Bahnschrift" panose="020B0502040204020203" pitchFamily="34" charset="0"/>
                <a:cs typeface="B Nazanin" panose="00000400000000000000" pitchFamily="2" charset="-78"/>
              </a:rPr>
              <a:t>کش سطح 1 داخل خود پردازنده انجام می شود در حالی که سطح 2 و 3 از چیپ ستی که در تصویر رو به رو مشاهده می کنید ساخته می شود.</a:t>
            </a:r>
            <a:endParaRPr lang="en-US" sz="1400" dirty="0" smtClean="0">
              <a:latin typeface="Bahnschrift" panose="020B0502040204020203" pitchFamily="34" charset="0"/>
              <a:cs typeface="B Nazanin" panose="00000400000000000000" pitchFamily="2" charset="-78"/>
            </a:endParaRPr>
          </a:p>
          <a:p>
            <a:pPr algn="r" rtl="1"/>
            <a:r>
              <a:rPr lang="fa-IR" sz="1400" dirty="0" smtClean="0">
                <a:latin typeface="Bahnschrift" panose="020B0502040204020203" pitchFamily="34" charset="0"/>
                <a:cs typeface="B Nazanin" panose="00000400000000000000" pitchFamily="2" charset="-78"/>
              </a:rPr>
              <a:t>طرز کار کشینگ در سی پی یو به این صورت است که ابتدا داده مورد نظر در لایه اول جستجو می شود اگر یافت نشد به لایه بعدی مراجعه می کند و اگر باز هم یافت نشد در نهایت به لایه سوم مراجعه می کند که در این صورت اگر باز هم یافت نشود و به حافظه </a:t>
            </a:r>
            <a:r>
              <a:rPr lang="en-US" sz="1400" dirty="0" smtClean="0">
                <a:latin typeface="Bahnschrift" panose="020B0502040204020203" pitchFamily="34" charset="0"/>
                <a:cs typeface="B Nazanin" panose="00000400000000000000" pitchFamily="2" charset="-78"/>
              </a:rPr>
              <a:t>RAM</a:t>
            </a:r>
            <a:r>
              <a:rPr lang="fa-IR" sz="1400" dirty="0" smtClean="0">
                <a:latin typeface="Bahnschrift" panose="020B0502040204020203" pitchFamily="34" charset="0"/>
                <a:cs typeface="B Nazanin" panose="00000400000000000000" pitchFamily="2" charset="-78"/>
              </a:rPr>
              <a:t> اصلی برای جستجوی داده مراجعه کند میگوییم کش </a:t>
            </a:r>
            <a:r>
              <a:rPr lang="en-US" sz="1400" dirty="0" smtClean="0">
                <a:latin typeface="Bahnschrift" panose="020B0502040204020203" pitchFamily="34" charset="0"/>
                <a:cs typeface="B Nazanin" panose="00000400000000000000" pitchFamily="2" charset="-78"/>
              </a:rPr>
              <a:t>miss</a:t>
            </a:r>
            <a:r>
              <a:rPr lang="fa-IR" sz="1400" dirty="0" smtClean="0">
                <a:latin typeface="Bahnschrift" panose="020B0502040204020203" pitchFamily="34" charset="0"/>
                <a:cs typeface="B Nazanin" panose="00000400000000000000" pitchFamily="2" charset="-78"/>
              </a:rPr>
              <a:t> شده و در صورتی که داده در یکی از این سه لایه یافت شود اصطلاحا میگوییم کش </a:t>
            </a:r>
            <a:r>
              <a:rPr lang="en-US" sz="1400" dirty="0" smtClean="0">
                <a:latin typeface="Bahnschrift" panose="020B0502040204020203" pitchFamily="34" charset="0"/>
                <a:cs typeface="B Nazanin" panose="00000400000000000000" pitchFamily="2" charset="-78"/>
              </a:rPr>
              <a:t>Hit</a:t>
            </a:r>
            <a:r>
              <a:rPr lang="fa-IR" sz="1400" dirty="0" smtClean="0">
                <a:latin typeface="Bahnschrift" panose="020B0502040204020203" pitchFamily="34" charset="0"/>
                <a:cs typeface="B Nazanin" panose="00000400000000000000" pitchFamily="2" charset="-78"/>
              </a:rPr>
              <a:t> شده است.</a:t>
            </a:r>
          </a:p>
          <a:p>
            <a:pPr algn="r" rtl="1"/>
            <a:endParaRPr lang="en-US" sz="1400" dirty="0">
              <a:latin typeface="Bahnschrift" panose="020B0502040204020203" pitchFamily="34" charset="0"/>
              <a:cs typeface="B Nazanin" panose="00000400000000000000" pitchFamily="2" charset="-78"/>
            </a:endParaRPr>
          </a:p>
        </p:txBody>
      </p:sp>
      <p:sp>
        <p:nvSpPr>
          <p:cNvPr id="4" name="Right Brace 3"/>
          <p:cNvSpPr/>
          <p:nvPr/>
        </p:nvSpPr>
        <p:spPr>
          <a:xfrm>
            <a:off x="2384735" y="3630902"/>
            <a:ext cx="236474" cy="118137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Left Brace 4"/>
          <p:cNvSpPr/>
          <p:nvPr/>
        </p:nvSpPr>
        <p:spPr>
          <a:xfrm>
            <a:off x="692188" y="3630902"/>
            <a:ext cx="45719" cy="57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501917" y="1762055"/>
            <a:ext cx="128173" cy="14548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4506" y="3415350"/>
            <a:ext cx="2464893" cy="1610132"/>
          </a:xfrm>
          <a:prstGeom prst="rect">
            <a:avLst/>
          </a:prstGeom>
        </p:spPr>
      </p:pic>
      <p:sp>
        <p:nvSpPr>
          <p:cNvPr id="9" name="TextBox 8"/>
          <p:cNvSpPr txBox="1"/>
          <p:nvPr/>
        </p:nvSpPr>
        <p:spPr>
          <a:xfrm flipH="1">
            <a:off x="3194904" y="5873518"/>
            <a:ext cx="1557302" cy="369332"/>
          </a:xfrm>
          <a:prstGeom prst="rect">
            <a:avLst/>
          </a:prstGeom>
          <a:noFill/>
        </p:spPr>
        <p:txBody>
          <a:bodyPr wrap="square" rtlCol="0">
            <a:spAutoFit/>
          </a:bodyPr>
          <a:lstStyle/>
          <a:p>
            <a:r>
              <a:rPr lang="en-US" dirty="0" smtClean="0"/>
              <a:t>External SRAM</a:t>
            </a:r>
            <a:endParaRPr lang="en-US" dirty="0"/>
          </a:p>
        </p:txBody>
      </p:sp>
      <p:cxnSp>
        <p:nvCxnSpPr>
          <p:cNvPr id="11" name="Straight Arrow Connector 10"/>
          <p:cNvCxnSpPr>
            <a:stCxn id="9" idx="0"/>
            <a:endCxn id="7" idx="2"/>
          </p:cNvCxnSpPr>
          <p:nvPr/>
        </p:nvCxnSpPr>
        <p:spPr>
          <a:xfrm flipH="1" flipV="1">
            <a:off x="3966953" y="5025482"/>
            <a:ext cx="6602" cy="848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424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81" y="1590715"/>
            <a:ext cx="5654235" cy="40635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192" y="1590715"/>
            <a:ext cx="5677735" cy="4063559"/>
          </a:xfrm>
          <a:prstGeom prst="rect">
            <a:avLst/>
          </a:prstGeom>
        </p:spPr>
      </p:pic>
      <p:sp>
        <p:nvSpPr>
          <p:cNvPr id="4" name="TextBox 3"/>
          <p:cNvSpPr txBox="1"/>
          <p:nvPr/>
        </p:nvSpPr>
        <p:spPr>
          <a:xfrm>
            <a:off x="10701665" y="213582"/>
            <a:ext cx="1143262" cy="369332"/>
          </a:xfrm>
          <a:prstGeom prst="rect">
            <a:avLst/>
          </a:prstGeom>
          <a:noFill/>
        </p:spPr>
        <p:txBody>
          <a:bodyPr wrap="none" rtlCol="0">
            <a:spAutoFit/>
          </a:bodyPr>
          <a:lstStyle/>
          <a:p>
            <a:r>
              <a:rPr lang="fa-IR" dirty="0" smtClean="0">
                <a:cs typeface="B Nazanin" panose="00000400000000000000" pitchFamily="2" charset="-78"/>
              </a:rPr>
              <a:t>نکات تکمیلی:</a:t>
            </a:r>
            <a:endParaRPr lang="en-US" dirty="0">
              <a:cs typeface="B Nazanin" panose="00000400000000000000" pitchFamily="2" charset="-78"/>
            </a:endParaRPr>
          </a:p>
        </p:txBody>
      </p:sp>
      <p:sp>
        <p:nvSpPr>
          <p:cNvPr id="5" name="TextBox 4"/>
          <p:cNvSpPr txBox="1"/>
          <p:nvPr/>
        </p:nvSpPr>
        <p:spPr>
          <a:xfrm>
            <a:off x="7934291" y="1101295"/>
            <a:ext cx="2143536" cy="307777"/>
          </a:xfrm>
          <a:prstGeom prst="rect">
            <a:avLst/>
          </a:prstGeom>
          <a:noFill/>
        </p:spPr>
        <p:txBody>
          <a:bodyPr wrap="none" rtlCol="0">
            <a:spAutoFit/>
          </a:bodyPr>
          <a:lstStyle/>
          <a:p>
            <a:pPr algn="r" rtl="1"/>
            <a:r>
              <a:rPr lang="fa-IR" sz="1400" dirty="0" smtClean="0">
                <a:cs typeface="B Nazanin" panose="00000400000000000000" pitchFamily="2" charset="-78"/>
              </a:rPr>
              <a:t>رابطه مقدار فظا و سرعت کش </a:t>
            </a:r>
            <a:r>
              <a:rPr lang="en-US" sz="1400" dirty="0" smtClean="0">
                <a:cs typeface="B Nazanin" panose="00000400000000000000" pitchFamily="2" charset="-78"/>
              </a:rPr>
              <a:t>CPU</a:t>
            </a:r>
            <a:endParaRPr lang="en-US" sz="1400" dirty="0">
              <a:cs typeface="B Nazanin" panose="00000400000000000000" pitchFamily="2" charset="-78"/>
            </a:endParaRPr>
          </a:p>
        </p:txBody>
      </p:sp>
      <p:sp>
        <p:nvSpPr>
          <p:cNvPr id="6" name="TextBox 5"/>
          <p:cNvSpPr txBox="1"/>
          <p:nvPr/>
        </p:nvSpPr>
        <p:spPr>
          <a:xfrm>
            <a:off x="2201706" y="1101294"/>
            <a:ext cx="1967205" cy="307777"/>
          </a:xfrm>
          <a:prstGeom prst="rect">
            <a:avLst/>
          </a:prstGeom>
          <a:noFill/>
        </p:spPr>
        <p:txBody>
          <a:bodyPr wrap="none" rtlCol="0">
            <a:spAutoFit/>
          </a:bodyPr>
          <a:lstStyle/>
          <a:p>
            <a:pPr algn="r" rtl="1"/>
            <a:r>
              <a:rPr lang="fa-IR" sz="1400" dirty="0" smtClean="0">
                <a:cs typeface="B Nazanin" panose="00000400000000000000" pitchFamily="2" charset="-78"/>
              </a:rPr>
              <a:t>چیپ های </a:t>
            </a:r>
            <a:r>
              <a:rPr lang="en-US" sz="1400" dirty="0" smtClean="0">
                <a:cs typeface="B Nazanin" panose="00000400000000000000" pitchFamily="2" charset="-78"/>
              </a:rPr>
              <a:t>SRAM</a:t>
            </a:r>
            <a:r>
              <a:rPr lang="fa-IR" sz="1400" dirty="0" smtClean="0">
                <a:cs typeface="B Nazanin" panose="00000400000000000000" pitchFamily="2" charset="-78"/>
              </a:rPr>
              <a:t> روی مادربرد</a:t>
            </a:r>
            <a:endParaRPr lang="en-US" sz="1400" dirty="0">
              <a:cs typeface="B Nazanin" panose="00000400000000000000" pitchFamily="2" charset="-78"/>
            </a:endParaRPr>
          </a:p>
        </p:txBody>
      </p:sp>
    </p:spTree>
    <p:extLst>
      <p:ext uri="{BB962C8B-B14F-4D97-AF65-F5344CB8AC3E}">
        <p14:creationId xmlns:p14="http://schemas.microsoft.com/office/powerpoint/2010/main" val="112848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1173" y="420911"/>
            <a:ext cx="1566454" cy="369332"/>
          </a:xfrm>
          <a:prstGeom prst="rect">
            <a:avLst/>
          </a:prstGeom>
          <a:noFill/>
        </p:spPr>
        <p:txBody>
          <a:bodyPr wrap="none" rtlCol="0">
            <a:spAutoFit/>
          </a:bodyPr>
          <a:lstStyle/>
          <a:p>
            <a:pPr algn="r" rtl="1"/>
            <a:r>
              <a:rPr lang="en-US" dirty="0" smtClean="0">
                <a:latin typeface="Arial Black" panose="020B0A04020102020204" pitchFamily="34" charset="0"/>
              </a:rPr>
              <a:t>DRAM</a:t>
            </a:r>
            <a:r>
              <a:rPr lang="fa-IR" dirty="0" smtClean="0">
                <a:latin typeface="Arial Black" panose="020B0A04020102020204" pitchFamily="34" charset="0"/>
                <a:cs typeface="B Nazanin" panose="00000400000000000000" pitchFamily="2" charset="-78"/>
              </a:rPr>
              <a:t> چیست؟</a:t>
            </a:r>
            <a:endParaRPr lang="en-US" dirty="0">
              <a:latin typeface="Arial Black" panose="020B0A04020102020204" pitchFamily="34" charset="0"/>
            </a:endParaRPr>
          </a:p>
        </p:txBody>
      </p:sp>
      <p:sp>
        <p:nvSpPr>
          <p:cNvPr id="4" name="TextBox 3"/>
          <p:cNvSpPr txBox="1"/>
          <p:nvPr/>
        </p:nvSpPr>
        <p:spPr>
          <a:xfrm>
            <a:off x="7520130" y="899886"/>
            <a:ext cx="4437497" cy="2031325"/>
          </a:xfrm>
          <a:prstGeom prst="rect">
            <a:avLst/>
          </a:prstGeom>
          <a:noFill/>
        </p:spPr>
        <p:txBody>
          <a:bodyPr wrap="none" rtlCol="0">
            <a:spAutoFit/>
          </a:bodyPr>
          <a:lstStyle/>
          <a:p>
            <a:pPr algn="r" rtl="1"/>
            <a:r>
              <a:rPr lang="fa-IR" sz="1400" dirty="0" smtClean="0">
                <a:cs typeface="B Nazanin" panose="00000400000000000000" pitchFamily="2" charset="-78"/>
              </a:rPr>
              <a:t>مختصر شده </a:t>
            </a:r>
            <a:r>
              <a:rPr lang="en-US" sz="1400" dirty="0" smtClean="0">
                <a:cs typeface="B Nazanin" panose="00000400000000000000" pitchFamily="2" charset="-78"/>
              </a:rPr>
              <a:t>Dynamic Random Access Memory</a:t>
            </a:r>
            <a:r>
              <a:rPr lang="fa-IR" sz="1400" dirty="0" smtClean="0">
                <a:cs typeface="B Nazanin" panose="00000400000000000000" pitchFamily="2" charset="-78"/>
              </a:rPr>
              <a:t> می باشد و همان</a:t>
            </a:r>
          </a:p>
          <a:p>
            <a:pPr algn="r" rtl="1"/>
            <a:r>
              <a:rPr lang="fa-IR" sz="1400" dirty="0" smtClean="0">
                <a:cs typeface="B Nazanin" panose="00000400000000000000" pitchFamily="2" charset="-78"/>
              </a:rPr>
              <a:t>تراشه های موجود بر روی رم هستند که در تصویر مقابل قابل مشاهده است.</a:t>
            </a:r>
          </a:p>
          <a:p>
            <a:pPr algn="r" rtl="1"/>
            <a:r>
              <a:rPr lang="fa-IR" sz="1400" dirty="0" smtClean="0">
                <a:cs typeface="B Nazanin" panose="00000400000000000000" pitchFamily="2" charset="-78"/>
              </a:rPr>
              <a:t>از ویژگی های این حافظه می توان به موقت و فرار بودن آن اشاره کرد که با </a:t>
            </a:r>
          </a:p>
          <a:p>
            <a:pPr algn="r" rtl="1"/>
            <a:r>
              <a:rPr lang="fa-IR" sz="1400" dirty="0" smtClean="0">
                <a:cs typeface="B Nazanin" panose="00000400000000000000" pitchFamily="2" charset="-78"/>
              </a:rPr>
              <a:t>قطع جریان برق از آن اطلاعات موجود در آن نیز پاک می شوند. </a:t>
            </a:r>
            <a:r>
              <a:rPr lang="en-US" sz="1400" dirty="0" smtClean="0">
                <a:cs typeface="B Nazanin" panose="00000400000000000000" pitchFamily="2" charset="-78"/>
              </a:rPr>
              <a:t>DRAM</a:t>
            </a:r>
            <a:r>
              <a:rPr lang="fa-IR" sz="1400" dirty="0" smtClean="0">
                <a:cs typeface="B Nazanin" panose="00000400000000000000" pitchFamily="2" charset="-78"/>
              </a:rPr>
              <a:t> ها</a:t>
            </a:r>
          </a:p>
          <a:p>
            <a:pPr algn="r" rtl="1"/>
            <a:r>
              <a:rPr lang="fa-IR" sz="1400" dirty="0" smtClean="0">
                <a:cs typeface="B Nazanin" panose="00000400000000000000" pitchFamily="2" charset="-78"/>
              </a:rPr>
              <a:t>توانند به شکل ماژول و یا به شکل غیر ماژول استفاده شوند.رم ای که به مادربرد</a:t>
            </a:r>
          </a:p>
          <a:p>
            <a:pPr algn="r" rtl="1"/>
            <a:r>
              <a:rPr lang="fa-IR" sz="1400" dirty="0" smtClean="0">
                <a:cs typeface="B Nazanin" panose="00000400000000000000" pitchFamily="2" charset="-78"/>
              </a:rPr>
              <a:t>متصل است تمجعی از </a:t>
            </a:r>
            <a:r>
              <a:rPr lang="en-US" sz="1400" dirty="0" smtClean="0">
                <a:cs typeface="B Nazanin" panose="00000400000000000000" pitchFamily="2" charset="-78"/>
              </a:rPr>
              <a:t>DRAM</a:t>
            </a:r>
            <a:r>
              <a:rPr lang="fa-IR" sz="1400" dirty="0" smtClean="0">
                <a:cs typeface="B Nazanin" panose="00000400000000000000" pitchFamily="2" charset="-78"/>
              </a:rPr>
              <a:t> ها است و در نقطه مقابل اغلب چیپ های </a:t>
            </a:r>
            <a:endParaRPr lang="en-US" sz="1400" dirty="0">
              <a:cs typeface="B Nazanin" panose="00000400000000000000" pitchFamily="2" charset="-78"/>
            </a:endParaRPr>
          </a:p>
          <a:p>
            <a:pPr algn="r" rtl="1"/>
            <a:r>
              <a:rPr lang="en-US" sz="1400" dirty="0" smtClean="0">
                <a:cs typeface="B Nazanin" panose="00000400000000000000" pitchFamily="2" charset="-78"/>
              </a:rPr>
              <a:t>DRAM</a:t>
            </a:r>
            <a:r>
              <a:rPr lang="fa-IR" sz="1400" dirty="0" smtClean="0">
                <a:cs typeface="B Nazanin" panose="00000400000000000000" pitchFamily="2" charset="-78"/>
              </a:rPr>
              <a:t> به صورت تکی در برد های مانند برد تلوزیون استفاده شده است.</a:t>
            </a:r>
          </a:p>
          <a:p>
            <a:pPr algn="r" rtl="1"/>
            <a:r>
              <a:rPr lang="fa-IR" sz="1400" dirty="0" smtClean="0">
                <a:cs typeface="B Nazanin" panose="00000400000000000000" pitchFamily="2" charset="-78"/>
              </a:rPr>
              <a:t>از عمده سازندگان </a:t>
            </a:r>
            <a:r>
              <a:rPr lang="en-US" sz="1400" dirty="0" smtClean="0">
                <a:cs typeface="B Nazanin" panose="00000400000000000000" pitchFamily="2" charset="-78"/>
              </a:rPr>
              <a:t>DRAM</a:t>
            </a:r>
            <a:r>
              <a:rPr lang="fa-IR" sz="1400" dirty="0" smtClean="0">
                <a:cs typeface="B Nazanin" panose="00000400000000000000" pitchFamily="2" charset="-78"/>
              </a:rPr>
              <a:t> میتوان به برندهای </a:t>
            </a:r>
            <a:r>
              <a:rPr lang="en-US" sz="1400" dirty="0" smtClean="0">
                <a:cs typeface="B Nazanin" panose="00000400000000000000" pitchFamily="2" charset="-78"/>
              </a:rPr>
              <a:t>PNY Technologies</a:t>
            </a:r>
            <a:r>
              <a:rPr lang="fa-IR" sz="1400" dirty="0" smtClean="0">
                <a:cs typeface="B Nazanin" panose="00000400000000000000" pitchFamily="2" charset="-78"/>
              </a:rPr>
              <a:t> و </a:t>
            </a:r>
            <a:endParaRPr lang="en-US" sz="1400" dirty="0">
              <a:cs typeface="B Nazanin" panose="00000400000000000000" pitchFamily="2" charset="-78"/>
            </a:endParaRPr>
          </a:p>
          <a:p>
            <a:pPr algn="r" rtl="1"/>
            <a:r>
              <a:rPr lang="en-US" sz="1400" dirty="0" smtClean="0">
                <a:cs typeface="B Nazanin" panose="00000400000000000000" pitchFamily="2" charset="-78"/>
              </a:rPr>
              <a:t>Rambus</a:t>
            </a:r>
            <a:r>
              <a:rPr lang="fa-IR" sz="1400" dirty="0" smtClean="0">
                <a:cs typeface="B Nazanin" panose="00000400000000000000" pitchFamily="2" charset="-78"/>
              </a:rPr>
              <a:t> و </a:t>
            </a:r>
            <a:r>
              <a:rPr lang="en-US" sz="1400" dirty="0" smtClean="0">
                <a:cs typeface="B Nazanin" panose="00000400000000000000" pitchFamily="2" charset="-78"/>
              </a:rPr>
              <a:t>SK Hynix</a:t>
            </a:r>
            <a:r>
              <a:rPr lang="fa-IR" sz="1400" dirty="0" smtClean="0">
                <a:cs typeface="B Nazanin" panose="00000400000000000000" pitchFamily="2" charset="-78"/>
              </a:rPr>
              <a:t> اشاره نمود.</a:t>
            </a:r>
            <a:endParaRPr lang="en-US" sz="1400" dirty="0">
              <a:cs typeface="B Nazanin" panose="00000400000000000000" pitchFamily="2"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47" y="790243"/>
            <a:ext cx="4920462" cy="2214208"/>
          </a:xfrm>
          <a:prstGeom prst="rect">
            <a:avLst/>
          </a:prstGeom>
        </p:spPr>
      </p:pic>
      <p:sp>
        <p:nvSpPr>
          <p:cNvPr id="8" name="Oval 7"/>
          <p:cNvSpPr/>
          <p:nvPr/>
        </p:nvSpPr>
        <p:spPr>
          <a:xfrm>
            <a:off x="3817787" y="1441681"/>
            <a:ext cx="827632" cy="1121308"/>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a:stCxn id="8" idx="6"/>
          </p:cNvCxnSpPr>
          <p:nvPr/>
        </p:nvCxnSpPr>
        <p:spPr>
          <a:xfrm flipV="1">
            <a:off x="4645419" y="1361588"/>
            <a:ext cx="907726" cy="640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950465" y="1017175"/>
            <a:ext cx="1661939" cy="523220"/>
          </a:xfrm>
          <a:prstGeom prst="rect">
            <a:avLst/>
          </a:prstGeom>
          <a:noFill/>
        </p:spPr>
        <p:txBody>
          <a:bodyPr wrap="square" rtlCol="0">
            <a:spAutoFit/>
          </a:bodyPr>
          <a:lstStyle/>
          <a:p>
            <a:pPr algn="r" rtl="1"/>
            <a:r>
              <a:rPr lang="fa-IR" sz="1400" dirty="0" smtClean="0">
                <a:cs typeface="B Nazanin" panose="00000400000000000000" pitchFamily="2" charset="-78"/>
              </a:rPr>
              <a:t>تراشه </a:t>
            </a:r>
            <a:r>
              <a:rPr lang="en-US" sz="1400" dirty="0" smtClean="0">
                <a:cs typeface="B Nazanin" panose="00000400000000000000" pitchFamily="2" charset="-78"/>
              </a:rPr>
              <a:t>DRAM</a:t>
            </a:r>
            <a:r>
              <a:rPr lang="fa-IR" sz="1400" dirty="0" smtClean="0">
                <a:cs typeface="B Nazanin" panose="00000400000000000000" pitchFamily="2" charset="-78"/>
              </a:rPr>
              <a:t> بر روی </a:t>
            </a:r>
            <a:r>
              <a:rPr lang="en-US" sz="1400" dirty="0" smtClean="0">
                <a:cs typeface="B Nazanin" panose="00000400000000000000" pitchFamily="2" charset="-78"/>
              </a:rPr>
              <a:t>RAM</a:t>
            </a:r>
            <a:r>
              <a:rPr lang="fa-IR" sz="1400" dirty="0" smtClean="0">
                <a:cs typeface="B Nazanin" panose="00000400000000000000" pitchFamily="2" charset="-78"/>
              </a:rPr>
              <a:t> کامپیوتر</a:t>
            </a:r>
            <a:endParaRPr lang="en-US" sz="1400" dirty="0">
              <a:cs typeface="B Nazanin" panose="00000400000000000000" pitchFamily="2" charset="-78"/>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99" y="4253532"/>
            <a:ext cx="4651366" cy="2398038"/>
          </a:xfrm>
          <a:prstGeom prst="rect">
            <a:avLst/>
          </a:prstGeom>
        </p:spPr>
      </p:pic>
      <p:cxnSp>
        <p:nvCxnSpPr>
          <p:cNvPr id="17" name="Straight Arrow Connector 16"/>
          <p:cNvCxnSpPr/>
          <p:nvPr/>
        </p:nvCxnSpPr>
        <p:spPr>
          <a:xfrm flipH="1" flipV="1">
            <a:off x="1968964" y="3897880"/>
            <a:ext cx="66744" cy="12881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9876" y="3614041"/>
            <a:ext cx="2698176" cy="307777"/>
          </a:xfrm>
          <a:prstGeom prst="rect">
            <a:avLst/>
          </a:prstGeom>
          <a:noFill/>
        </p:spPr>
        <p:txBody>
          <a:bodyPr wrap="none" rtlCol="0">
            <a:spAutoFit/>
          </a:bodyPr>
          <a:lstStyle/>
          <a:p>
            <a:pPr algn="r" rtl="1"/>
            <a:r>
              <a:rPr lang="fa-IR" sz="1400" dirty="0" smtClean="0">
                <a:cs typeface="B Nazanin" panose="00000400000000000000" pitchFamily="2" charset="-78"/>
              </a:rPr>
              <a:t>تراشه </a:t>
            </a:r>
            <a:r>
              <a:rPr lang="en-US" sz="1400" dirty="0" smtClean="0">
                <a:cs typeface="B Nazanin" panose="00000400000000000000" pitchFamily="2" charset="-78"/>
              </a:rPr>
              <a:t>DRAM</a:t>
            </a:r>
            <a:r>
              <a:rPr lang="fa-IR" sz="1400" dirty="0" smtClean="0">
                <a:cs typeface="B Nazanin" panose="00000400000000000000" pitchFamily="2" charset="-78"/>
              </a:rPr>
              <a:t> بر روی کارت گرافیک کامپیوتر</a:t>
            </a:r>
            <a:endParaRPr lang="en-US" sz="1400" dirty="0">
              <a:cs typeface="B Nazanin" panose="00000400000000000000" pitchFamily="2" charset="-78"/>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4272" y="4253532"/>
            <a:ext cx="4630165" cy="2398038"/>
          </a:xfrm>
          <a:prstGeom prst="rect">
            <a:avLst/>
          </a:prstGeom>
        </p:spPr>
      </p:pic>
      <p:cxnSp>
        <p:nvCxnSpPr>
          <p:cNvPr id="21" name="Straight Arrow Connector 20"/>
          <p:cNvCxnSpPr/>
          <p:nvPr/>
        </p:nvCxnSpPr>
        <p:spPr>
          <a:xfrm flipH="1" flipV="1">
            <a:off x="7835807" y="3921818"/>
            <a:ext cx="1087936" cy="2045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460686" y="3614041"/>
            <a:ext cx="2750241" cy="307777"/>
          </a:xfrm>
          <a:prstGeom prst="rect">
            <a:avLst/>
          </a:prstGeom>
          <a:noFill/>
        </p:spPr>
        <p:txBody>
          <a:bodyPr wrap="none" rtlCol="0">
            <a:spAutoFit/>
          </a:bodyPr>
          <a:lstStyle/>
          <a:p>
            <a:pPr algn="r" rtl="1"/>
            <a:r>
              <a:rPr lang="fa-IR" sz="1400" dirty="0" smtClean="0">
                <a:cs typeface="B Nazanin" panose="00000400000000000000" pitchFamily="2" charset="-78"/>
              </a:rPr>
              <a:t>تراشه </a:t>
            </a:r>
            <a:r>
              <a:rPr lang="en-US" sz="1400" dirty="0" smtClean="0">
                <a:cs typeface="B Nazanin" panose="00000400000000000000" pitchFamily="2" charset="-78"/>
              </a:rPr>
              <a:t>DRAM</a:t>
            </a:r>
            <a:r>
              <a:rPr lang="fa-IR" sz="1400" dirty="0" smtClean="0">
                <a:cs typeface="B Nazanin" panose="00000400000000000000" pitchFamily="2" charset="-78"/>
              </a:rPr>
              <a:t> بر روی </a:t>
            </a:r>
            <a:r>
              <a:rPr lang="en-US" sz="1400" dirty="0" smtClean="0">
                <a:cs typeface="B Nazanin" panose="00000400000000000000" pitchFamily="2" charset="-78"/>
              </a:rPr>
              <a:t>Main Board</a:t>
            </a:r>
            <a:r>
              <a:rPr lang="fa-IR" sz="1400" dirty="0" smtClean="0">
                <a:cs typeface="B Nazanin" panose="00000400000000000000" pitchFamily="2" charset="-78"/>
              </a:rPr>
              <a:t> تلوزیون</a:t>
            </a:r>
            <a:endParaRPr lang="en-US" sz="1400" dirty="0">
              <a:cs typeface="B Nazanin" panose="00000400000000000000" pitchFamily="2" charset="-78"/>
            </a:endParaRPr>
          </a:p>
        </p:txBody>
      </p:sp>
    </p:spTree>
    <p:extLst>
      <p:ext uri="{BB962C8B-B14F-4D97-AF65-F5344CB8AC3E}">
        <p14:creationId xmlns:p14="http://schemas.microsoft.com/office/powerpoint/2010/main" val="70750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9334" y="153512"/>
            <a:ext cx="1146992" cy="369332"/>
          </a:xfrm>
          <a:prstGeom prst="rect">
            <a:avLst/>
          </a:prstGeom>
          <a:noFill/>
        </p:spPr>
        <p:txBody>
          <a:bodyPr wrap="square" rtlCol="0">
            <a:spAutoFit/>
          </a:bodyPr>
          <a:lstStyle/>
          <a:p>
            <a:pPr algn="r" rtl="1"/>
            <a:r>
              <a:rPr lang="fa-IR" dirty="0" smtClean="0">
                <a:cs typeface="B Nazanin" panose="00000400000000000000" pitchFamily="2" charset="-78"/>
              </a:rPr>
              <a:t>انواع </a:t>
            </a:r>
            <a:r>
              <a:rPr lang="en-US" dirty="0" smtClean="0">
                <a:cs typeface="B Nazanin" panose="00000400000000000000" pitchFamily="2" charset="-78"/>
              </a:rPr>
              <a:t>DRAM</a:t>
            </a:r>
            <a:endParaRPr lang="en-US" dirty="0">
              <a:cs typeface="B Nazanin" panose="00000400000000000000" pitchFamily="2" charset="-78"/>
            </a:endParaRPr>
          </a:p>
        </p:txBody>
      </p:sp>
      <p:grpSp>
        <p:nvGrpSpPr>
          <p:cNvPr id="82" name="Group 81"/>
          <p:cNvGrpSpPr/>
          <p:nvPr/>
        </p:nvGrpSpPr>
        <p:grpSpPr>
          <a:xfrm>
            <a:off x="1515643" y="3747468"/>
            <a:ext cx="222052" cy="129890"/>
            <a:chOff x="1670847" y="2460351"/>
            <a:chExt cx="222052" cy="129890"/>
          </a:xfrm>
        </p:grpSpPr>
        <p:sp>
          <p:nvSpPr>
            <p:cNvPr id="152" name="Straight Connector 3"/>
            <p:cNvSpPr/>
            <p:nvPr/>
          </p:nvSpPr>
          <p:spPr>
            <a:xfrm>
              <a:off x="1670847" y="2460351"/>
              <a:ext cx="222052" cy="129890"/>
            </a:xfrm>
            <a:custGeom>
              <a:avLst/>
              <a:gdLst/>
              <a:ahLst/>
              <a:cxnLst/>
              <a:rect l="0" t="0" r="0" b="0"/>
              <a:pathLst>
                <a:path>
                  <a:moveTo>
                    <a:pt x="0" y="0"/>
                  </a:moveTo>
                  <a:lnTo>
                    <a:pt x="111026" y="0"/>
                  </a:lnTo>
                  <a:lnTo>
                    <a:pt x="111026" y="129890"/>
                  </a:lnTo>
                  <a:lnTo>
                    <a:pt x="222052" y="12989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53" name="Straight Connector 4"/>
            <p:cNvSpPr/>
            <p:nvPr/>
          </p:nvSpPr>
          <p:spPr>
            <a:xfrm>
              <a:off x="1775442" y="2518865"/>
              <a:ext cx="12862" cy="128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3" name="Group 82"/>
          <p:cNvGrpSpPr/>
          <p:nvPr/>
        </p:nvGrpSpPr>
        <p:grpSpPr>
          <a:xfrm>
            <a:off x="1515643" y="3454240"/>
            <a:ext cx="222052" cy="293227"/>
            <a:chOff x="1670847" y="2167123"/>
            <a:chExt cx="222052" cy="293227"/>
          </a:xfrm>
        </p:grpSpPr>
        <p:sp>
          <p:nvSpPr>
            <p:cNvPr id="150" name="Straight Connector 5"/>
            <p:cNvSpPr/>
            <p:nvPr/>
          </p:nvSpPr>
          <p:spPr>
            <a:xfrm>
              <a:off x="1670847" y="2167123"/>
              <a:ext cx="222052" cy="293227"/>
            </a:xfrm>
            <a:custGeom>
              <a:avLst/>
              <a:gdLst/>
              <a:ahLst/>
              <a:cxnLst/>
              <a:rect l="0" t="0" r="0" b="0"/>
              <a:pathLst>
                <a:path>
                  <a:moveTo>
                    <a:pt x="0" y="293227"/>
                  </a:moveTo>
                  <a:lnTo>
                    <a:pt x="111026" y="293227"/>
                  </a:lnTo>
                  <a:lnTo>
                    <a:pt x="111026" y="0"/>
                  </a:lnTo>
                  <a:lnTo>
                    <a:pt x="222052" y="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51" name="Straight Connector 6"/>
            <p:cNvSpPr/>
            <p:nvPr/>
          </p:nvSpPr>
          <p:spPr>
            <a:xfrm>
              <a:off x="1772677" y="2304542"/>
              <a:ext cx="18390" cy="183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4" name="Group 83"/>
          <p:cNvGrpSpPr/>
          <p:nvPr/>
        </p:nvGrpSpPr>
        <p:grpSpPr>
          <a:xfrm>
            <a:off x="2847956" y="3031123"/>
            <a:ext cx="222052" cy="417319"/>
            <a:chOff x="3003160" y="1744006"/>
            <a:chExt cx="222052" cy="417319"/>
          </a:xfrm>
        </p:grpSpPr>
        <p:sp>
          <p:nvSpPr>
            <p:cNvPr id="148" name="Straight Connector 7"/>
            <p:cNvSpPr/>
            <p:nvPr/>
          </p:nvSpPr>
          <p:spPr>
            <a:xfrm>
              <a:off x="3003160" y="1744006"/>
              <a:ext cx="222052" cy="417319"/>
            </a:xfrm>
            <a:custGeom>
              <a:avLst/>
              <a:gdLst/>
              <a:ahLst/>
              <a:cxnLst/>
              <a:rect l="0" t="0" r="0" b="0"/>
              <a:pathLst>
                <a:path>
                  <a:moveTo>
                    <a:pt x="0" y="0"/>
                  </a:moveTo>
                  <a:lnTo>
                    <a:pt x="111026" y="0"/>
                  </a:lnTo>
                  <a:lnTo>
                    <a:pt x="111026" y="417319"/>
                  </a:lnTo>
                  <a:lnTo>
                    <a:pt x="222052" y="417319"/>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49" name="Straight Connector 8"/>
            <p:cNvSpPr/>
            <p:nvPr/>
          </p:nvSpPr>
          <p:spPr>
            <a:xfrm>
              <a:off x="3102368" y="1940847"/>
              <a:ext cx="23635" cy="2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5" name="Group 84"/>
          <p:cNvGrpSpPr/>
          <p:nvPr/>
        </p:nvGrpSpPr>
        <p:grpSpPr>
          <a:xfrm>
            <a:off x="4180269" y="2608005"/>
            <a:ext cx="222052" cy="846235"/>
            <a:chOff x="4335473" y="1320888"/>
            <a:chExt cx="222052" cy="846235"/>
          </a:xfrm>
        </p:grpSpPr>
        <p:sp>
          <p:nvSpPr>
            <p:cNvPr id="146" name="Straight Connector 9"/>
            <p:cNvSpPr/>
            <p:nvPr/>
          </p:nvSpPr>
          <p:spPr>
            <a:xfrm>
              <a:off x="4335473" y="1320888"/>
              <a:ext cx="222052" cy="846235"/>
            </a:xfrm>
            <a:custGeom>
              <a:avLst/>
              <a:gdLst/>
              <a:ahLst/>
              <a:cxnLst/>
              <a:rect l="0" t="0" r="0" b="0"/>
              <a:pathLst>
                <a:path>
                  <a:moveTo>
                    <a:pt x="0" y="0"/>
                  </a:moveTo>
                  <a:lnTo>
                    <a:pt x="111026" y="0"/>
                  </a:lnTo>
                  <a:lnTo>
                    <a:pt x="111026" y="846235"/>
                  </a:lnTo>
                  <a:lnTo>
                    <a:pt x="222052" y="846235"/>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47" name="Straight Connector 10"/>
            <p:cNvSpPr/>
            <p:nvPr/>
          </p:nvSpPr>
          <p:spPr>
            <a:xfrm>
              <a:off x="4424627" y="1722133"/>
              <a:ext cx="43744" cy="437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6" name="Group 85"/>
          <p:cNvGrpSpPr/>
          <p:nvPr/>
        </p:nvGrpSpPr>
        <p:grpSpPr>
          <a:xfrm>
            <a:off x="4180269" y="2608005"/>
            <a:ext cx="222091" cy="415850"/>
            <a:chOff x="4335473" y="1320888"/>
            <a:chExt cx="222091" cy="415850"/>
          </a:xfrm>
        </p:grpSpPr>
        <p:sp>
          <p:nvSpPr>
            <p:cNvPr id="144" name="Straight Connector 11"/>
            <p:cNvSpPr/>
            <p:nvPr/>
          </p:nvSpPr>
          <p:spPr>
            <a:xfrm>
              <a:off x="4335473" y="1320888"/>
              <a:ext cx="222091" cy="415850"/>
            </a:xfrm>
            <a:custGeom>
              <a:avLst/>
              <a:gdLst/>
              <a:ahLst/>
              <a:cxnLst/>
              <a:rect l="0" t="0" r="0" b="0"/>
              <a:pathLst>
                <a:path>
                  <a:moveTo>
                    <a:pt x="0" y="0"/>
                  </a:moveTo>
                  <a:lnTo>
                    <a:pt x="111045" y="0"/>
                  </a:lnTo>
                  <a:lnTo>
                    <a:pt x="111045" y="415850"/>
                  </a:lnTo>
                  <a:lnTo>
                    <a:pt x="222091" y="41585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45" name="Straight Connector 12"/>
            <p:cNvSpPr/>
            <p:nvPr/>
          </p:nvSpPr>
          <p:spPr>
            <a:xfrm>
              <a:off x="4434733" y="1517027"/>
              <a:ext cx="23572" cy="235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7" name="Group 86"/>
          <p:cNvGrpSpPr/>
          <p:nvPr/>
        </p:nvGrpSpPr>
        <p:grpSpPr>
          <a:xfrm>
            <a:off x="4180269" y="2562285"/>
            <a:ext cx="222052" cy="91440"/>
            <a:chOff x="4335473" y="1275168"/>
            <a:chExt cx="222052" cy="91440"/>
          </a:xfrm>
        </p:grpSpPr>
        <p:sp>
          <p:nvSpPr>
            <p:cNvPr id="142" name="Straight Connector 13"/>
            <p:cNvSpPr/>
            <p:nvPr/>
          </p:nvSpPr>
          <p:spPr>
            <a:xfrm>
              <a:off x="4335473" y="1275168"/>
              <a:ext cx="222052" cy="91440"/>
            </a:xfrm>
            <a:custGeom>
              <a:avLst/>
              <a:gdLst/>
              <a:ahLst/>
              <a:cxnLst/>
              <a:rect l="0" t="0" r="0" b="0"/>
              <a:pathLst>
                <a:path>
                  <a:moveTo>
                    <a:pt x="0" y="45720"/>
                  </a:moveTo>
                  <a:lnTo>
                    <a:pt x="222052" y="4572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43" name="Straight Connector 14"/>
            <p:cNvSpPr/>
            <p:nvPr/>
          </p:nvSpPr>
          <p:spPr>
            <a:xfrm>
              <a:off x="4440948" y="1315336"/>
              <a:ext cx="11102" cy="1110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8" name="Group 87"/>
          <p:cNvGrpSpPr/>
          <p:nvPr/>
        </p:nvGrpSpPr>
        <p:grpSpPr>
          <a:xfrm>
            <a:off x="4180269" y="2184887"/>
            <a:ext cx="222052" cy="423117"/>
            <a:chOff x="4335473" y="897770"/>
            <a:chExt cx="222052" cy="423117"/>
          </a:xfrm>
        </p:grpSpPr>
        <p:sp>
          <p:nvSpPr>
            <p:cNvPr id="140" name="Straight Connector 15"/>
            <p:cNvSpPr/>
            <p:nvPr/>
          </p:nvSpPr>
          <p:spPr>
            <a:xfrm>
              <a:off x="4335473" y="897770"/>
              <a:ext cx="222052" cy="423117"/>
            </a:xfrm>
            <a:custGeom>
              <a:avLst/>
              <a:gdLst/>
              <a:ahLst/>
              <a:cxnLst/>
              <a:rect l="0" t="0" r="0" b="0"/>
              <a:pathLst>
                <a:path>
                  <a:moveTo>
                    <a:pt x="0" y="423117"/>
                  </a:moveTo>
                  <a:lnTo>
                    <a:pt x="111026" y="423117"/>
                  </a:lnTo>
                  <a:lnTo>
                    <a:pt x="111026" y="0"/>
                  </a:lnTo>
                  <a:lnTo>
                    <a:pt x="222052" y="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41" name="Straight Connector 16"/>
            <p:cNvSpPr/>
            <p:nvPr/>
          </p:nvSpPr>
          <p:spPr>
            <a:xfrm>
              <a:off x="4434553" y="1097383"/>
              <a:ext cx="23892" cy="2389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89" name="Group 88"/>
          <p:cNvGrpSpPr/>
          <p:nvPr/>
        </p:nvGrpSpPr>
        <p:grpSpPr>
          <a:xfrm>
            <a:off x="4180269" y="1812712"/>
            <a:ext cx="222052" cy="795292"/>
            <a:chOff x="4335473" y="525595"/>
            <a:chExt cx="222052" cy="795292"/>
          </a:xfrm>
        </p:grpSpPr>
        <p:sp>
          <p:nvSpPr>
            <p:cNvPr id="138" name="Straight Connector 17"/>
            <p:cNvSpPr/>
            <p:nvPr/>
          </p:nvSpPr>
          <p:spPr>
            <a:xfrm>
              <a:off x="4335473" y="525595"/>
              <a:ext cx="222052" cy="795292"/>
            </a:xfrm>
            <a:custGeom>
              <a:avLst/>
              <a:gdLst/>
              <a:ahLst/>
              <a:cxnLst/>
              <a:rect l="0" t="0" r="0" b="0"/>
              <a:pathLst>
                <a:path>
                  <a:moveTo>
                    <a:pt x="0" y="795292"/>
                  </a:moveTo>
                  <a:lnTo>
                    <a:pt x="111026" y="795292"/>
                  </a:lnTo>
                  <a:lnTo>
                    <a:pt x="111026" y="0"/>
                  </a:lnTo>
                  <a:lnTo>
                    <a:pt x="222052" y="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39" name="Straight Connector 18"/>
            <p:cNvSpPr/>
            <p:nvPr/>
          </p:nvSpPr>
          <p:spPr>
            <a:xfrm>
              <a:off x="4425857" y="902599"/>
              <a:ext cx="41285" cy="412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90" name="Group 89"/>
          <p:cNvGrpSpPr/>
          <p:nvPr/>
        </p:nvGrpSpPr>
        <p:grpSpPr>
          <a:xfrm>
            <a:off x="2847956" y="2608005"/>
            <a:ext cx="222052" cy="423117"/>
            <a:chOff x="3003160" y="1320888"/>
            <a:chExt cx="222052" cy="423117"/>
          </a:xfrm>
        </p:grpSpPr>
        <p:sp>
          <p:nvSpPr>
            <p:cNvPr id="136" name="Straight Connector 19"/>
            <p:cNvSpPr/>
            <p:nvPr/>
          </p:nvSpPr>
          <p:spPr>
            <a:xfrm>
              <a:off x="3003160" y="1320888"/>
              <a:ext cx="222052" cy="423117"/>
            </a:xfrm>
            <a:custGeom>
              <a:avLst/>
              <a:gdLst/>
              <a:ahLst/>
              <a:cxnLst/>
              <a:rect l="0" t="0" r="0" b="0"/>
              <a:pathLst>
                <a:path>
                  <a:moveTo>
                    <a:pt x="0" y="423117"/>
                  </a:moveTo>
                  <a:lnTo>
                    <a:pt x="111026" y="423117"/>
                  </a:lnTo>
                  <a:lnTo>
                    <a:pt x="111026" y="0"/>
                  </a:lnTo>
                  <a:lnTo>
                    <a:pt x="222052" y="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37" name="Straight Connector 20"/>
            <p:cNvSpPr/>
            <p:nvPr/>
          </p:nvSpPr>
          <p:spPr>
            <a:xfrm>
              <a:off x="3102240" y="1520500"/>
              <a:ext cx="23892" cy="2389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91" name="Group 90"/>
          <p:cNvGrpSpPr/>
          <p:nvPr/>
        </p:nvGrpSpPr>
        <p:grpSpPr>
          <a:xfrm>
            <a:off x="1515643" y="3031123"/>
            <a:ext cx="222052" cy="716345"/>
            <a:chOff x="1670847" y="1744006"/>
            <a:chExt cx="222052" cy="716345"/>
          </a:xfrm>
        </p:grpSpPr>
        <p:sp>
          <p:nvSpPr>
            <p:cNvPr id="134" name="Straight Connector 21"/>
            <p:cNvSpPr/>
            <p:nvPr/>
          </p:nvSpPr>
          <p:spPr>
            <a:xfrm>
              <a:off x="1670847" y="1744006"/>
              <a:ext cx="222052" cy="716345"/>
            </a:xfrm>
            <a:custGeom>
              <a:avLst/>
              <a:gdLst/>
              <a:ahLst/>
              <a:cxnLst/>
              <a:rect l="0" t="0" r="0" b="0"/>
              <a:pathLst>
                <a:path>
                  <a:moveTo>
                    <a:pt x="0" y="716345"/>
                  </a:moveTo>
                  <a:lnTo>
                    <a:pt x="111026" y="716345"/>
                  </a:lnTo>
                  <a:lnTo>
                    <a:pt x="111026" y="0"/>
                  </a:lnTo>
                  <a:lnTo>
                    <a:pt x="222052" y="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35" name="Straight Connector 22"/>
            <p:cNvSpPr/>
            <p:nvPr/>
          </p:nvSpPr>
          <p:spPr>
            <a:xfrm>
              <a:off x="1763124" y="2083429"/>
              <a:ext cx="37498" cy="374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92" name="Group 91"/>
          <p:cNvGrpSpPr/>
          <p:nvPr/>
        </p:nvGrpSpPr>
        <p:grpSpPr>
          <a:xfrm>
            <a:off x="1515643" y="2608005"/>
            <a:ext cx="222052" cy="1139463"/>
            <a:chOff x="1670847" y="1320888"/>
            <a:chExt cx="222052" cy="1139463"/>
          </a:xfrm>
        </p:grpSpPr>
        <p:sp>
          <p:nvSpPr>
            <p:cNvPr id="132" name="Straight Connector 23"/>
            <p:cNvSpPr/>
            <p:nvPr/>
          </p:nvSpPr>
          <p:spPr>
            <a:xfrm>
              <a:off x="1670847" y="1320888"/>
              <a:ext cx="222052" cy="1139463"/>
            </a:xfrm>
            <a:custGeom>
              <a:avLst/>
              <a:gdLst/>
              <a:ahLst/>
              <a:cxnLst/>
              <a:rect l="0" t="0" r="0" b="0"/>
              <a:pathLst>
                <a:path>
                  <a:moveTo>
                    <a:pt x="0" y="1139463"/>
                  </a:moveTo>
                  <a:lnTo>
                    <a:pt x="111026" y="1139463"/>
                  </a:lnTo>
                  <a:lnTo>
                    <a:pt x="111026" y="0"/>
                  </a:lnTo>
                  <a:lnTo>
                    <a:pt x="222052" y="0"/>
                  </a:lnTo>
                </a:path>
              </a:pathLst>
            </a:custGeom>
            <a:noFill/>
          </p:spPr>
          <p:style>
            <a:lnRef idx="3">
              <a:schemeClr val="dk1"/>
            </a:lnRef>
            <a:fillRef idx="0">
              <a:schemeClr val="dk1"/>
            </a:fillRef>
            <a:effectRef idx="2">
              <a:schemeClr val="dk1"/>
            </a:effectRef>
            <a:fontRef idx="minor">
              <a:schemeClr val="tx1">
                <a:hueOff val="0"/>
                <a:satOff val="0"/>
                <a:lumOff val="0"/>
                <a:alphaOff val="0"/>
              </a:schemeClr>
            </a:fontRef>
          </p:style>
        </p:sp>
        <p:sp>
          <p:nvSpPr>
            <p:cNvPr id="133" name="Straight Connector 24"/>
            <p:cNvSpPr/>
            <p:nvPr/>
          </p:nvSpPr>
          <p:spPr>
            <a:xfrm>
              <a:off x="1752850" y="1861597"/>
              <a:ext cx="58044" cy="5804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93" name="Group 92"/>
          <p:cNvGrpSpPr/>
          <p:nvPr/>
        </p:nvGrpSpPr>
        <p:grpSpPr>
          <a:xfrm>
            <a:off x="405382" y="3578221"/>
            <a:ext cx="1110261" cy="338494"/>
            <a:chOff x="560586" y="2291104"/>
            <a:chExt cx="1110261" cy="338494"/>
          </a:xfrm>
        </p:grpSpPr>
        <p:sp>
          <p:nvSpPr>
            <p:cNvPr id="130" name="Rectangle 129"/>
            <p:cNvSpPr/>
            <p:nvPr/>
          </p:nvSpPr>
          <p:spPr>
            <a:xfrm>
              <a:off x="560586" y="2291104"/>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1" name="Rectangle 130"/>
            <p:cNvSpPr/>
            <p:nvPr/>
          </p:nvSpPr>
          <p:spPr>
            <a:xfrm>
              <a:off x="560586" y="2291104"/>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DRAM</a:t>
              </a:r>
              <a:endParaRPr lang="en-US" sz="1400" kern="1200" dirty="0"/>
            </a:p>
          </p:txBody>
        </p:sp>
      </p:grpSp>
      <p:grpSp>
        <p:nvGrpSpPr>
          <p:cNvPr id="94" name="Group 93"/>
          <p:cNvGrpSpPr/>
          <p:nvPr/>
        </p:nvGrpSpPr>
        <p:grpSpPr>
          <a:xfrm>
            <a:off x="1737695" y="2438758"/>
            <a:ext cx="1110261" cy="338494"/>
            <a:chOff x="1892899" y="1151641"/>
            <a:chExt cx="1110261" cy="338494"/>
          </a:xfrm>
        </p:grpSpPr>
        <p:sp>
          <p:nvSpPr>
            <p:cNvPr id="128" name="Rectangle 127"/>
            <p:cNvSpPr/>
            <p:nvPr/>
          </p:nvSpPr>
          <p:spPr>
            <a:xfrm>
              <a:off x="1892899" y="1151641"/>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9" name="Rectangle 128"/>
            <p:cNvSpPr/>
            <p:nvPr/>
          </p:nvSpPr>
          <p:spPr>
            <a:xfrm>
              <a:off x="1892899" y="1151641"/>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ADRAM</a:t>
              </a:r>
              <a:endParaRPr lang="en-US" sz="1400" kern="1200" dirty="0"/>
            </a:p>
          </p:txBody>
        </p:sp>
      </p:grpSp>
      <p:grpSp>
        <p:nvGrpSpPr>
          <p:cNvPr id="95" name="Group 94"/>
          <p:cNvGrpSpPr/>
          <p:nvPr/>
        </p:nvGrpSpPr>
        <p:grpSpPr>
          <a:xfrm>
            <a:off x="1737695" y="2861875"/>
            <a:ext cx="1110261" cy="338494"/>
            <a:chOff x="1892899" y="1574758"/>
            <a:chExt cx="1110261" cy="338494"/>
          </a:xfrm>
        </p:grpSpPr>
        <p:sp>
          <p:nvSpPr>
            <p:cNvPr id="126" name="Rectangle 125"/>
            <p:cNvSpPr/>
            <p:nvPr/>
          </p:nvSpPr>
          <p:spPr>
            <a:xfrm>
              <a:off x="1892899" y="1574758"/>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7" name="Rectangle 126"/>
            <p:cNvSpPr/>
            <p:nvPr/>
          </p:nvSpPr>
          <p:spPr>
            <a:xfrm>
              <a:off x="1892899" y="1574758"/>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SDRAM</a:t>
              </a:r>
              <a:endParaRPr lang="en-US" sz="1400" kern="1200" dirty="0"/>
            </a:p>
          </p:txBody>
        </p:sp>
      </p:grpSp>
      <p:grpSp>
        <p:nvGrpSpPr>
          <p:cNvPr id="96" name="Group 95"/>
          <p:cNvGrpSpPr/>
          <p:nvPr/>
        </p:nvGrpSpPr>
        <p:grpSpPr>
          <a:xfrm>
            <a:off x="3070008" y="2438758"/>
            <a:ext cx="1110261" cy="338494"/>
            <a:chOff x="3225212" y="1151641"/>
            <a:chExt cx="1110261" cy="338494"/>
          </a:xfrm>
        </p:grpSpPr>
        <p:sp>
          <p:nvSpPr>
            <p:cNvPr id="124" name="Rectangle 123"/>
            <p:cNvSpPr/>
            <p:nvPr/>
          </p:nvSpPr>
          <p:spPr>
            <a:xfrm>
              <a:off x="3225212" y="1151641"/>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5" name="Rectangle 124"/>
            <p:cNvSpPr/>
            <p:nvPr/>
          </p:nvSpPr>
          <p:spPr>
            <a:xfrm>
              <a:off x="3225212" y="1151641"/>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 SDRAM</a:t>
              </a:r>
              <a:endParaRPr lang="en-US" sz="1400" kern="1200" dirty="0"/>
            </a:p>
          </p:txBody>
        </p:sp>
      </p:grpSp>
      <p:grpSp>
        <p:nvGrpSpPr>
          <p:cNvPr id="97" name="Group 96"/>
          <p:cNvGrpSpPr/>
          <p:nvPr/>
        </p:nvGrpSpPr>
        <p:grpSpPr>
          <a:xfrm>
            <a:off x="4402322" y="1622993"/>
            <a:ext cx="1110261" cy="345318"/>
            <a:chOff x="4557526" y="356348"/>
            <a:chExt cx="1110261" cy="345318"/>
          </a:xfrm>
        </p:grpSpPr>
        <p:sp>
          <p:nvSpPr>
            <p:cNvPr id="122" name="Rectangle 121"/>
            <p:cNvSpPr/>
            <p:nvPr/>
          </p:nvSpPr>
          <p:spPr>
            <a:xfrm>
              <a:off x="4557526" y="363172"/>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 name="Rectangle 122"/>
            <p:cNvSpPr/>
            <p:nvPr/>
          </p:nvSpPr>
          <p:spPr>
            <a:xfrm>
              <a:off x="4557526" y="356348"/>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DDR1 SDRAM</a:t>
              </a:r>
              <a:endParaRPr lang="en-US" sz="1400" kern="1200" dirty="0"/>
            </a:p>
          </p:txBody>
        </p:sp>
      </p:grpSp>
      <p:grpSp>
        <p:nvGrpSpPr>
          <p:cNvPr id="98" name="Group 97"/>
          <p:cNvGrpSpPr/>
          <p:nvPr/>
        </p:nvGrpSpPr>
        <p:grpSpPr>
          <a:xfrm>
            <a:off x="4402322" y="2015640"/>
            <a:ext cx="1110261" cy="338494"/>
            <a:chOff x="4557526" y="728523"/>
            <a:chExt cx="1110261" cy="338494"/>
          </a:xfrm>
        </p:grpSpPr>
        <p:sp>
          <p:nvSpPr>
            <p:cNvPr id="120" name="Rectangle 119"/>
            <p:cNvSpPr/>
            <p:nvPr/>
          </p:nvSpPr>
          <p:spPr>
            <a:xfrm>
              <a:off x="4557526" y="728523"/>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1" name="Rectangle 120"/>
            <p:cNvSpPr/>
            <p:nvPr/>
          </p:nvSpPr>
          <p:spPr>
            <a:xfrm>
              <a:off x="4557526" y="728523"/>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DDR2 SDRAM</a:t>
              </a:r>
              <a:endParaRPr lang="en-US" sz="1400" kern="1200" dirty="0"/>
            </a:p>
          </p:txBody>
        </p:sp>
      </p:grpSp>
      <p:grpSp>
        <p:nvGrpSpPr>
          <p:cNvPr id="99" name="Group 98"/>
          <p:cNvGrpSpPr/>
          <p:nvPr/>
        </p:nvGrpSpPr>
        <p:grpSpPr>
          <a:xfrm>
            <a:off x="4402322" y="2438758"/>
            <a:ext cx="1110261" cy="338494"/>
            <a:chOff x="4557526" y="1151641"/>
            <a:chExt cx="1110261" cy="338494"/>
          </a:xfrm>
        </p:grpSpPr>
        <p:sp>
          <p:nvSpPr>
            <p:cNvPr id="118" name="Rectangle 117"/>
            <p:cNvSpPr/>
            <p:nvPr/>
          </p:nvSpPr>
          <p:spPr>
            <a:xfrm>
              <a:off x="4557526" y="1151641"/>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Rectangle 118"/>
            <p:cNvSpPr/>
            <p:nvPr/>
          </p:nvSpPr>
          <p:spPr>
            <a:xfrm>
              <a:off x="4557526" y="1151641"/>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DDR3 SDRAM</a:t>
              </a:r>
              <a:endParaRPr lang="en-US" sz="1400" kern="1200" dirty="0"/>
            </a:p>
          </p:txBody>
        </p:sp>
      </p:grpSp>
      <p:grpSp>
        <p:nvGrpSpPr>
          <p:cNvPr id="100" name="Group 99"/>
          <p:cNvGrpSpPr/>
          <p:nvPr/>
        </p:nvGrpSpPr>
        <p:grpSpPr>
          <a:xfrm>
            <a:off x="4402361" y="2854608"/>
            <a:ext cx="1110261" cy="338494"/>
            <a:chOff x="4557565" y="1567491"/>
            <a:chExt cx="1110261" cy="338494"/>
          </a:xfrm>
        </p:grpSpPr>
        <p:sp>
          <p:nvSpPr>
            <p:cNvPr id="116" name="Rectangle 115"/>
            <p:cNvSpPr/>
            <p:nvPr/>
          </p:nvSpPr>
          <p:spPr>
            <a:xfrm>
              <a:off x="4557565" y="1567491"/>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7" name="Rectangle 116"/>
            <p:cNvSpPr/>
            <p:nvPr/>
          </p:nvSpPr>
          <p:spPr>
            <a:xfrm>
              <a:off x="4557565" y="1567491"/>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DDR4 SDRAM</a:t>
              </a:r>
              <a:endParaRPr lang="en-US" sz="1400" kern="1200" dirty="0"/>
            </a:p>
          </p:txBody>
        </p:sp>
      </p:grpSp>
      <p:grpSp>
        <p:nvGrpSpPr>
          <p:cNvPr id="101" name="Group 100"/>
          <p:cNvGrpSpPr/>
          <p:nvPr/>
        </p:nvGrpSpPr>
        <p:grpSpPr>
          <a:xfrm>
            <a:off x="4402322" y="3284993"/>
            <a:ext cx="1110261" cy="338494"/>
            <a:chOff x="4557526" y="1997876"/>
            <a:chExt cx="1110261" cy="338494"/>
          </a:xfrm>
        </p:grpSpPr>
        <p:sp>
          <p:nvSpPr>
            <p:cNvPr id="114" name="Rectangle 113"/>
            <p:cNvSpPr/>
            <p:nvPr/>
          </p:nvSpPr>
          <p:spPr>
            <a:xfrm>
              <a:off x="4557526" y="1997876"/>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Rectangle 114"/>
            <p:cNvSpPr/>
            <p:nvPr/>
          </p:nvSpPr>
          <p:spPr>
            <a:xfrm>
              <a:off x="4557526" y="1997876"/>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DDR5 SDRAM</a:t>
              </a:r>
              <a:endParaRPr lang="en-US" sz="1400" kern="1200" dirty="0"/>
            </a:p>
          </p:txBody>
        </p:sp>
      </p:grpSp>
      <p:grpSp>
        <p:nvGrpSpPr>
          <p:cNvPr id="102" name="Group 101"/>
          <p:cNvGrpSpPr/>
          <p:nvPr/>
        </p:nvGrpSpPr>
        <p:grpSpPr>
          <a:xfrm>
            <a:off x="3070008" y="2856077"/>
            <a:ext cx="1110261" cy="338494"/>
            <a:chOff x="3225212" y="1568960"/>
            <a:chExt cx="1110261" cy="338494"/>
          </a:xfrm>
        </p:grpSpPr>
        <p:sp>
          <p:nvSpPr>
            <p:cNvPr id="112" name="Rectangle 111"/>
            <p:cNvSpPr/>
            <p:nvPr/>
          </p:nvSpPr>
          <p:spPr>
            <a:xfrm>
              <a:off x="3225212" y="1568960"/>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3" name="Rectangle 112"/>
            <p:cNvSpPr/>
            <p:nvPr/>
          </p:nvSpPr>
          <p:spPr>
            <a:xfrm>
              <a:off x="3225212" y="1568960"/>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LPDDR</a:t>
              </a:r>
              <a:endParaRPr lang="en-US" sz="1400" kern="1200" dirty="0"/>
            </a:p>
          </p:txBody>
        </p:sp>
      </p:grpSp>
      <p:grpSp>
        <p:nvGrpSpPr>
          <p:cNvPr id="103" name="Group 102"/>
          <p:cNvGrpSpPr/>
          <p:nvPr/>
        </p:nvGrpSpPr>
        <p:grpSpPr>
          <a:xfrm>
            <a:off x="3070008" y="3279195"/>
            <a:ext cx="1110261" cy="338494"/>
            <a:chOff x="3225212" y="1992078"/>
            <a:chExt cx="1110261" cy="338494"/>
          </a:xfrm>
        </p:grpSpPr>
        <p:sp>
          <p:nvSpPr>
            <p:cNvPr id="110" name="Rectangle 109"/>
            <p:cNvSpPr/>
            <p:nvPr/>
          </p:nvSpPr>
          <p:spPr>
            <a:xfrm>
              <a:off x="3225212" y="1992078"/>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 name="Rectangle 110"/>
            <p:cNvSpPr/>
            <p:nvPr/>
          </p:nvSpPr>
          <p:spPr>
            <a:xfrm>
              <a:off x="3225212" y="1992078"/>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SDR SDRAM</a:t>
              </a:r>
              <a:endParaRPr lang="en-US" sz="1400" kern="1200" dirty="0"/>
            </a:p>
          </p:txBody>
        </p:sp>
      </p:grpSp>
      <p:grpSp>
        <p:nvGrpSpPr>
          <p:cNvPr id="104" name="Group 103"/>
          <p:cNvGrpSpPr/>
          <p:nvPr/>
        </p:nvGrpSpPr>
        <p:grpSpPr>
          <a:xfrm>
            <a:off x="1737695" y="3284993"/>
            <a:ext cx="1110261" cy="338494"/>
            <a:chOff x="1892899" y="1997876"/>
            <a:chExt cx="1110261" cy="338494"/>
          </a:xfrm>
        </p:grpSpPr>
        <p:sp>
          <p:nvSpPr>
            <p:cNvPr id="108" name="Rectangle 107"/>
            <p:cNvSpPr/>
            <p:nvPr/>
          </p:nvSpPr>
          <p:spPr>
            <a:xfrm>
              <a:off x="1892899" y="1997876"/>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Rectangle 108"/>
            <p:cNvSpPr/>
            <p:nvPr/>
          </p:nvSpPr>
          <p:spPr>
            <a:xfrm>
              <a:off x="1892899" y="1997876"/>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FPM DRAM</a:t>
              </a:r>
              <a:endParaRPr lang="en-US" sz="1400" kern="1200" dirty="0"/>
            </a:p>
          </p:txBody>
        </p:sp>
      </p:grpSp>
      <p:grpSp>
        <p:nvGrpSpPr>
          <p:cNvPr id="105" name="Group 104"/>
          <p:cNvGrpSpPr/>
          <p:nvPr/>
        </p:nvGrpSpPr>
        <p:grpSpPr>
          <a:xfrm>
            <a:off x="1737695" y="3708111"/>
            <a:ext cx="1110261" cy="338494"/>
            <a:chOff x="1892899" y="2420994"/>
            <a:chExt cx="1110261" cy="338494"/>
          </a:xfrm>
        </p:grpSpPr>
        <p:sp>
          <p:nvSpPr>
            <p:cNvPr id="106" name="Rectangle 105"/>
            <p:cNvSpPr/>
            <p:nvPr/>
          </p:nvSpPr>
          <p:spPr>
            <a:xfrm>
              <a:off x="1892899" y="2420994"/>
              <a:ext cx="1110261" cy="33849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7" name="Rectangle 106"/>
            <p:cNvSpPr/>
            <p:nvPr/>
          </p:nvSpPr>
          <p:spPr>
            <a:xfrm>
              <a:off x="1892899" y="2420994"/>
              <a:ext cx="1110261" cy="33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EDO DRAM</a:t>
              </a:r>
              <a:endParaRPr lang="en-US" sz="1400" kern="1200" dirty="0"/>
            </a:p>
          </p:txBody>
        </p:sp>
      </p:grpSp>
      <p:sp>
        <p:nvSpPr>
          <p:cNvPr id="156" name="TextBox 155"/>
          <p:cNvSpPr txBox="1"/>
          <p:nvPr/>
        </p:nvSpPr>
        <p:spPr>
          <a:xfrm>
            <a:off x="740995" y="1655307"/>
            <a:ext cx="2773118" cy="461665"/>
          </a:xfrm>
          <a:prstGeom prst="rect">
            <a:avLst/>
          </a:prstGeom>
          <a:noFill/>
        </p:spPr>
        <p:txBody>
          <a:bodyPr wrap="square" rtlCol="0">
            <a:spAutoFit/>
          </a:bodyPr>
          <a:lstStyle/>
          <a:p>
            <a:pPr algn="r" rtl="1"/>
            <a:r>
              <a:rPr lang="fa-IR" sz="1200" dirty="0" smtClean="0">
                <a:latin typeface="A Iranian Sans" panose="01000500000000020002" pitchFamily="2" charset="-78"/>
                <a:cs typeface="A Iranian Sans" panose="01000500000000020002" pitchFamily="2" charset="-78"/>
              </a:rPr>
              <a:t>ابر کامپیوتر،موبایل،تجهیزات شبکه،</a:t>
            </a:r>
          </a:p>
          <a:p>
            <a:pPr algn="r" rtl="1"/>
            <a:r>
              <a:rPr lang="fa-IR" sz="1200" dirty="0" smtClean="0">
                <a:latin typeface="A Iranian Sans" panose="01000500000000020002" pitchFamily="2" charset="-78"/>
                <a:cs typeface="A Iranian Sans" panose="01000500000000020002" pitchFamily="2" charset="-78"/>
              </a:rPr>
              <a:t>کنسول های بازی،</a:t>
            </a:r>
            <a:r>
              <a:rPr lang="en-US" sz="1200" dirty="0" smtClean="0">
                <a:latin typeface="Arial" panose="020B0604020202020204" pitchFamily="34" charset="0"/>
                <a:cs typeface="Arial" panose="020B0604020202020204" pitchFamily="34" charset="0"/>
              </a:rPr>
              <a:t>Embedded Systems</a:t>
            </a:r>
            <a:endParaRPr lang="en-US" sz="1200" dirty="0">
              <a:latin typeface="A Iranian Sans" panose="01000500000000020002" pitchFamily="2" charset="-78"/>
              <a:cs typeface="A Iranian Sans" panose="01000500000000020002" pitchFamily="2" charset="-78"/>
            </a:endParaRPr>
          </a:p>
        </p:txBody>
      </p:sp>
      <p:sp>
        <p:nvSpPr>
          <p:cNvPr id="161" name="TextBox 160"/>
          <p:cNvSpPr txBox="1"/>
          <p:nvPr/>
        </p:nvSpPr>
        <p:spPr>
          <a:xfrm>
            <a:off x="740995" y="1032749"/>
            <a:ext cx="2619203" cy="461665"/>
          </a:xfrm>
          <a:prstGeom prst="rect">
            <a:avLst/>
          </a:prstGeom>
          <a:noFill/>
        </p:spPr>
        <p:txBody>
          <a:bodyPr wrap="square" rtlCol="0">
            <a:spAutoFit/>
          </a:bodyPr>
          <a:lstStyle/>
          <a:p>
            <a:pPr algn="r" rtl="1"/>
            <a:r>
              <a:rPr lang="fa-IR" sz="1200" dirty="0" smtClean="0">
                <a:latin typeface="A Iranian Sans" panose="01000500000000020002" pitchFamily="2" charset="-78"/>
                <a:cs typeface="A Iranian Sans" panose="01000500000000020002" pitchFamily="2" charset="-78"/>
              </a:rPr>
              <a:t>حافظه اصلی کامپیوتر،اغلب دستگاه های الکترونیکی،کارت گرافیک</a:t>
            </a:r>
            <a:endParaRPr lang="en-US" sz="1200" dirty="0">
              <a:latin typeface="A Iranian Sans" panose="01000500000000020002" pitchFamily="2" charset="-78"/>
              <a:cs typeface="A Iranian Sans" panose="01000500000000020002" pitchFamily="2" charset="-78"/>
            </a:endParaRPr>
          </a:p>
        </p:txBody>
      </p:sp>
      <p:cxnSp>
        <p:nvCxnSpPr>
          <p:cNvPr id="171" name="Elbow Connector 170"/>
          <p:cNvCxnSpPr>
            <a:stCxn id="128" idx="1"/>
            <a:endCxn id="156" idx="1"/>
          </p:cNvCxnSpPr>
          <p:nvPr/>
        </p:nvCxnSpPr>
        <p:spPr>
          <a:xfrm rot="10800000">
            <a:off x="740995" y="1886141"/>
            <a:ext cx="996700" cy="721865"/>
          </a:xfrm>
          <a:prstGeom prst="bentConnector3">
            <a:avLst>
              <a:gd name="adj1" fmla="val 122936"/>
            </a:avLst>
          </a:prstGeom>
          <a:ln>
            <a:tailEnd type="triangle"/>
          </a:ln>
        </p:spPr>
        <p:style>
          <a:lnRef idx="2">
            <a:schemeClr val="dk1"/>
          </a:lnRef>
          <a:fillRef idx="0">
            <a:schemeClr val="dk1"/>
          </a:fillRef>
          <a:effectRef idx="1">
            <a:schemeClr val="dk1"/>
          </a:effectRef>
          <a:fontRef idx="minor">
            <a:schemeClr val="tx1"/>
          </a:fontRef>
        </p:style>
      </p:cxnSp>
      <p:cxnSp>
        <p:nvCxnSpPr>
          <p:cNvPr id="173" name="Elbow Connector 172"/>
          <p:cNvCxnSpPr>
            <a:stCxn id="126" idx="1"/>
            <a:endCxn id="161" idx="1"/>
          </p:cNvCxnSpPr>
          <p:nvPr/>
        </p:nvCxnSpPr>
        <p:spPr>
          <a:xfrm rot="10800000">
            <a:off x="740995" y="1263582"/>
            <a:ext cx="996700" cy="1767540"/>
          </a:xfrm>
          <a:prstGeom prst="bentConnector3">
            <a:avLst>
              <a:gd name="adj1" fmla="val 145035"/>
            </a:avLst>
          </a:prstGeom>
          <a:ln>
            <a:tailEnd type="triangle"/>
          </a:ln>
        </p:spPr>
        <p:style>
          <a:lnRef idx="2">
            <a:schemeClr val="dk1"/>
          </a:lnRef>
          <a:fillRef idx="0">
            <a:schemeClr val="dk1"/>
          </a:fillRef>
          <a:effectRef idx="1">
            <a:schemeClr val="dk1"/>
          </a:effectRef>
          <a:fontRef idx="minor">
            <a:schemeClr val="tx1"/>
          </a:fontRef>
        </p:style>
      </p:cxnSp>
      <p:sp>
        <p:nvSpPr>
          <p:cNvPr id="175" name="TextBox 174"/>
          <p:cNvSpPr txBox="1"/>
          <p:nvPr/>
        </p:nvSpPr>
        <p:spPr>
          <a:xfrm>
            <a:off x="1698685" y="5001826"/>
            <a:ext cx="2784738" cy="276999"/>
          </a:xfrm>
          <a:prstGeom prst="rect">
            <a:avLst/>
          </a:prstGeom>
          <a:noFill/>
        </p:spPr>
        <p:txBody>
          <a:bodyPr wrap="none" rtlCol="0">
            <a:spAutoFit/>
          </a:bodyPr>
          <a:lstStyle/>
          <a:p>
            <a:pPr algn="r" rtl="1"/>
            <a:r>
              <a:rPr lang="fa-IR" sz="1200" dirty="0" smtClean="0">
                <a:latin typeface="A Iranian Sans" panose="01000500000000020002" pitchFamily="2" charset="-78"/>
                <a:cs typeface="A Iranian Sans" panose="01000500000000020002" pitchFamily="2" charset="-78"/>
              </a:rPr>
              <a:t>شکل اولیه </a:t>
            </a:r>
            <a:r>
              <a:rPr lang="en-US" sz="1200" dirty="0" smtClean="0">
                <a:latin typeface="Arial" panose="020B0604020202020204" pitchFamily="34" charset="0"/>
                <a:cs typeface="Arial" panose="020B0604020202020204" pitchFamily="34" charset="0"/>
              </a:rPr>
              <a:t>DRAM</a:t>
            </a:r>
            <a:r>
              <a:rPr lang="fa-IR" sz="1200" dirty="0" smtClean="0">
                <a:latin typeface="Arial" panose="020B0604020202020204" pitchFamily="34" charset="0"/>
                <a:cs typeface="Arial" panose="020B0604020202020204" pitchFamily="34" charset="0"/>
              </a:rPr>
              <a:t> (رایانه های شخصی و....)</a:t>
            </a:r>
            <a:endParaRPr lang="en-US" sz="1200" dirty="0">
              <a:latin typeface="A Iranian Sans" panose="01000500000000020002" pitchFamily="2" charset="-78"/>
              <a:cs typeface="A Iranian Sans" panose="01000500000000020002" pitchFamily="2" charset="-78"/>
            </a:endParaRPr>
          </a:p>
        </p:txBody>
      </p:sp>
      <p:cxnSp>
        <p:nvCxnSpPr>
          <p:cNvPr id="183" name="Elbow Connector 182"/>
          <p:cNvCxnSpPr>
            <a:stCxn id="108" idx="1"/>
            <a:endCxn id="175" idx="1"/>
          </p:cNvCxnSpPr>
          <p:nvPr/>
        </p:nvCxnSpPr>
        <p:spPr>
          <a:xfrm rot="10800000" flipV="1">
            <a:off x="1698685" y="3454240"/>
            <a:ext cx="39010" cy="1686086"/>
          </a:xfrm>
          <a:prstGeom prst="bentConnector3">
            <a:avLst>
              <a:gd name="adj1" fmla="val 463579"/>
            </a:avLst>
          </a:prstGeom>
          <a:ln>
            <a:tailEnd type="triangle"/>
          </a:ln>
        </p:spPr>
        <p:style>
          <a:lnRef idx="2">
            <a:schemeClr val="dk1"/>
          </a:lnRef>
          <a:fillRef idx="0">
            <a:schemeClr val="dk1"/>
          </a:fillRef>
          <a:effectRef idx="1">
            <a:schemeClr val="dk1"/>
          </a:effectRef>
          <a:fontRef idx="minor">
            <a:schemeClr val="tx1"/>
          </a:fontRef>
        </p:style>
      </p:cxnSp>
      <p:sp>
        <p:nvSpPr>
          <p:cNvPr id="189" name="TextBox 188"/>
          <p:cNvSpPr txBox="1"/>
          <p:nvPr/>
        </p:nvSpPr>
        <p:spPr>
          <a:xfrm>
            <a:off x="1773075" y="4409461"/>
            <a:ext cx="2629246" cy="276999"/>
          </a:xfrm>
          <a:prstGeom prst="rect">
            <a:avLst/>
          </a:prstGeom>
          <a:noFill/>
        </p:spPr>
        <p:txBody>
          <a:bodyPr wrap="none" rtlCol="0">
            <a:spAutoFit/>
          </a:bodyPr>
          <a:lstStyle/>
          <a:p>
            <a:pPr algn="r" rtl="1"/>
            <a:r>
              <a:rPr lang="fa-IR" sz="1200" dirty="0" smtClean="0">
                <a:latin typeface="A Iranian Sans" panose="01000500000000020002" pitchFamily="2" charset="-78"/>
                <a:cs typeface="A Iranian Sans" panose="01000500000000020002" pitchFamily="2" charset="-78"/>
              </a:rPr>
              <a:t>نمونه بروزتر و سریعتر </a:t>
            </a:r>
            <a:r>
              <a:rPr lang="en-US" sz="1200" dirty="0" smtClean="0">
                <a:latin typeface="Arial" panose="020B0604020202020204" pitchFamily="34" charset="0"/>
                <a:cs typeface="Arial" panose="020B0604020202020204" pitchFamily="34" charset="0"/>
              </a:rPr>
              <a:t>FPM DRAM</a:t>
            </a:r>
            <a:endParaRPr lang="en-US" sz="1200" dirty="0">
              <a:latin typeface="A Iranian Sans" panose="01000500000000020002" pitchFamily="2" charset="-78"/>
              <a:cs typeface="A Iranian Sans" panose="01000500000000020002" pitchFamily="2" charset="-78"/>
            </a:endParaRPr>
          </a:p>
        </p:txBody>
      </p:sp>
      <p:cxnSp>
        <p:nvCxnSpPr>
          <p:cNvPr id="191" name="Elbow Connector 190"/>
          <p:cNvCxnSpPr>
            <a:stCxn id="107" idx="2"/>
            <a:endCxn id="189" idx="0"/>
          </p:cNvCxnSpPr>
          <p:nvPr/>
        </p:nvCxnSpPr>
        <p:spPr>
          <a:xfrm rot="16200000" flipH="1">
            <a:off x="2508834" y="3830597"/>
            <a:ext cx="362856" cy="7948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199" name="TextBox 198"/>
          <p:cNvSpPr txBox="1"/>
          <p:nvPr/>
        </p:nvSpPr>
        <p:spPr>
          <a:xfrm>
            <a:off x="4180269" y="468054"/>
            <a:ext cx="1750800" cy="276999"/>
          </a:xfrm>
          <a:prstGeom prst="rect">
            <a:avLst/>
          </a:prstGeom>
          <a:noFill/>
        </p:spPr>
        <p:txBody>
          <a:bodyPr wrap="none" rtlCol="0">
            <a:spAutoFit/>
          </a:bodyPr>
          <a:lstStyle/>
          <a:p>
            <a:pPr algn="r" rtl="1"/>
            <a:r>
              <a:rPr lang="fa-IR" sz="1200" dirty="0" smtClean="0">
                <a:latin typeface="A Iranian Sans" panose="01000500000000020002" pitchFamily="2" charset="-78"/>
                <a:cs typeface="A Iranian Sans" panose="01000500000000020002" pitchFamily="2" charset="-78"/>
              </a:rPr>
              <a:t>موبایل و کامپیوترو .....</a:t>
            </a:r>
            <a:endParaRPr lang="en-US" sz="1200" dirty="0">
              <a:latin typeface="A Iranian Sans" panose="01000500000000020002" pitchFamily="2" charset="-78"/>
              <a:cs typeface="A Iranian Sans" panose="01000500000000020002" pitchFamily="2" charset="-78"/>
            </a:endParaRPr>
          </a:p>
        </p:txBody>
      </p:sp>
      <p:cxnSp>
        <p:nvCxnSpPr>
          <p:cNvPr id="201" name="Elbow Connector 200"/>
          <p:cNvCxnSpPr>
            <a:stCxn id="124" idx="0"/>
            <a:endCxn id="199" idx="1"/>
          </p:cNvCxnSpPr>
          <p:nvPr/>
        </p:nvCxnSpPr>
        <p:spPr>
          <a:xfrm rot="5400000" flipH="1" flipV="1">
            <a:off x="2986602" y="1245091"/>
            <a:ext cx="1832204" cy="55513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 name="TextBox 2"/>
          <p:cNvSpPr txBox="1"/>
          <p:nvPr/>
        </p:nvSpPr>
        <p:spPr>
          <a:xfrm>
            <a:off x="2847956" y="6206314"/>
            <a:ext cx="2262158" cy="276999"/>
          </a:xfrm>
          <a:prstGeom prst="rect">
            <a:avLst/>
          </a:prstGeom>
          <a:noFill/>
        </p:spPr>
        <p:txBody>
          <a:bodyPr wrap="none" rtlCol="0">
            <a:spAutoFit/>
          </a:bodyPr>
          <a:lstStyle/>
          <a:p>
            <a:r>
              <a:rPr lang="fa-IR" sz="1200" dirty="0" smtClean="0">
                <a:latin typeface="A Iranian Sans" panose="01000500000000020002" pitchFamily="2" charset="-78"/>
                <a:cs typeface="A Iranian Sans" panose="01000500000000020002" pitchFamily="2" charset="-78"/>
              </a:rPr>
              <a:t>گوشی های هوشمند و تبلت ها</a:t>
            </a:r>
            <a:endParaRPr lang="en-US" sz="1200" dirty="0">
              <a:latin typeface="A Iranian Sans" panose="01000500000000020002" pitchFamily="2" charset="-78"/>
              <a:cs typeface="A Iranian Sans" panose="01000500000000020002" pitchFamily="2" charset="-78"/>
            </a:endParaRPr>
          </a:p>
        </p:txBody>
      </p:sp>
      <p:cxnSp>
        <p:nvCxnSpPr>
          <p:cNvPr id="5" name="Elbow Connector 4"/>
          <p:cNvCxnSpPr>
            <a:endCxn id="3" idx="3"/>
          </p:cNvCxnSpPr>
          <p:nvPr/>
        </p:nvCxnSpPr>
        <p:spPr>
          <a:xfrm rot="16200000" flipH="1">
            <a:off x="3041988" y="4276688"/>
            <a:ext cx="3196098" cy="940153"/>
          </a:xfrm>
          <a:prstGeom prst="bentConnector4">
            <a:avLst>
              <a:gd name="adj1" fmla="val 22147"/>
              <a:gd name="adj2" fmla="val 156262"/>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1514981" y="5672428"/>
            <a:ext cx="3690434" cy="276999"/>
          </a:xfrm>
          <a:prstGeom prst="rect">
            <a:avLst/>
          </a:prstGeom>
          <a:noFill/>
        </p:spPr>
        <p:txBody>
          <a:bodyPr wrap="none" rtlCol="0">
            <a:spAutoFit/>
          </a:bodyPr>
          <a:lstStyle/>
          <a:p>
            <a:pPr algn="r" rtl="1"/>
            <a:r>
              <a:rPr lang="fa-IR" sz="1200" dirty="0" smtClean="0">
                <a:latin typeface="A Iranian Sans" panose="01000500000000020002" pitchFamily="2" charset="-78"/>
                <a:cs typeface="A Iranian Sans" panose="01000500000000020002" pitchFamily="2" charset="-78"/>
              </a:rPr>
              <a:t>مورد استفاده در کامپیوترهای شخصی تا سال 2002</a:t>
            </a:r>
            <a:endParaRPr lang="en-US" sz="1200" dirty="0">
              <a:latin typeface="A Iranian Sans" panose="01000500000000020002" pitchFamily="2" charset="-78"/>
              <a:cs typeface="A Iranian Sans" panose="01000500000000020002" pitchFamily="2" charset="-78"/>
            </a:endParaRPr>
          </a:p>
        </p:txBody>
      </p:sp>
      <p:cxnSp>
        <p:nvCxnSpPr>
          <p:cNvPr id="9" name="Elbow Connector 8"/>
          <p:cNvCxnSpPr>
            <a:stCxn id="110" idx="2"/>
            <a:endCxn id="7" idx="3"/>
          </p:cNvCxnSpPr>
          <p:nvPr/>
        </p:nvCxnSpPr>
        <p:spPr>
          <a:xfrm rot="16200000" flipH="1">
            <a:off x="3318658" y="3924170"/>
            <a:ext cx="2193239" cy="1580276"/>
          </a:xfrm>
          <a:prstGeom prst="bentConnector4">
            <a:avLst>
              <a:gd name="adj1" fmla="val 17324"/>
              <a:gd name="adj2" fmla="val 114466"/>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704810" y="619297"/>
            <a:ext cx="5301516" cy="3170099"/>
          </a:xfrm>
          <a:prstGeom prst="rect">
            <a:avLst/>
          </a:prstGeom>
          <a:noFill/>
        </p:spPr>
        <p:txBody>
          <a:bodyPr wrap="none" rtlCol="0">
            <a:spAutoFit/>
          </a:bodyPr>
          <a:lstStyle/>
          <a:p>
            <a:pPr algn="r" rtl="1"/>
            <a:r>
              <a:rPr lang="en-US" sz="1200" b="1" dirty="0"/>
              <a:t>(SDRAM</a:t>
            </a:r>
            <a:r>
              <a:rPr lang="en-US" sz="1200" b="1" dirty="0" smtClean="0"/>
              <a:t>)</a:t>
            </a:r>
            <a:r>
              <a:rPr lang="fa-IR" sz="1200" b="1" dirty="0" smtClean="0"/>
              <a:t> </a:t>
            </a:r>
            <a:r>
              <a:rPr lang="en-US" sz="1200" b="1" dirty="0"/>
              <a:t>Synchronous DRAM</a:t>
            </a:r>
            <a:endParaRPr lang="en-US" sz="1200" dirty="0"/>
          </a:p>
          <a:p>
            <a:pPr algn="r" rtl="1"/>
            <a:r>
              <a:rPr lang="fa-IR" sz="1100" dirty="0" smtClean="0">
                <a:latin typeface="A Iranian Sans" panose="01000500000000020002" pitchFamily="2" charset="-78"/>
                <a:cs typeface="A Iranian Sans" panose="01000500000000020002" pitchFamily="2" charset="-78"/>
              </a:rPr>
              <a:t>سرعت حافظه را باسرعت ساعت سی پی یو همگام میکند و به </a:t>
            </a:r>
            <a:r>
              <a:rPr lang="en-US" sz="1100" dirty="0" smtClean="0">
                <a:latin typeface="+mj-lt"/>
                <a:cs typeface="A Iranian Sans" panose="01000500000000020002" pitchFamily="2" charset="-78"/>
              </a:rPr>
              <a:t>Memory Controller</a:t>
            </a:r>
            <a:endParaRPr lang="fa-IR" sz="1100" dirty="0" smtClean="0">
              <a:latin typeface="+mj-lt"/>
              <a:cs typeface="A Iranian Sans" panose="01000500000000020002" pitchFamily="2" charset="-78"/>
            </a:endParaRPr>
          </a:p>
          <a:p>
            <a:pPr algn="r" rtl="1"/>
            <a:r>
              <a:rPr lang="fa-IR" sz="1100" dirty="0" smtClean="0">
                <a:latin typeface="+mj-lt"/>
                <a:cs typeface="A Iranian Sans" panose="01000500000000020002" pitchFamily="2" charset="-78"/>
              </a:rPr>
              <a:t>اجازه می دهد تا چرخه سی پی یو را بشناسد و این شناخت باعث می شود تا</a:t>
            </a:r>
          </a:p>
          <a:p>
            <a:pPr algn="r" rtl="1"/>
            <a:r>
              <a:rPr lang="fa-IR" sz="1100" dirty="0" smtClean="0">
                <a:latin typeface="+mj-lt"/>
                <a:cs typeface="A Iranian Sans" panose="01000500000000020002" pitchFamily="2" charset="-78"/>
              </a:rPr>
              <a:t>سی پی یو همزمان دستور العمل های بیشتری را انجام دهد.</a:t>
            </a:r>
          </a:p>
          <a:p>
            <a:pPr algn="r" rtl="1"/>
            <a:r>
              <a:rPr lang="en-US" sz="1200" b="1" dirty="0"/>
              <a:t>Rambus DRAM (RDRAM</a:t>
            </a:r>
            <a:r>
              <a:rPr lang="en-US" sz="1200" b="1" dirty="0" smtClean="0"/>
              <a:t>)</a:t>
            </a:r>
            <a:endParaRPr lang="fa-IR" sz="1200" b="1" dirty="0" smtClean="0"/>
          </a:p>
          <a:p>
            <a:pPr algn="r" rtl="1"/>
            <a:r>
              <a:rPr lang="fa-IR" sz="1100" dirty="0" smtClean="0">
                <a:latin typeface="A Iranian Sans" panose="01000500000000020002" pitchFamily="2" charset="-78"/>
                <a:cs typeface="A Iranian Sans" panose="01000500000000020002" pitchFamily="2" charset="-78"/>
              </a:rPr>
              <a:t>دراوایل سال 2000 بیشتر برای کارت گرافیک استفاده می شد.</a:t>
            </a:r>
          </a:p>
          <a:p>
            <a:pPr algn="r" rtl="1"/>
            <a:r>
              <a:rPr lang="en-US" sz="1100" b="1" dirty="0"/>
              <a:t>Double Data Rate SDRAM (DDR SDRAM</a:t>
            </a:r>
            <a:r>
              <a:rPr lang="en-US" sz="1100" b="1" dirty="0" smtClean="0"/>
              <a:t>)</a:t>
            </a:r>
            <a:r>
              <a:rPr lang="fa-IR" sz="1100" b="1" dirty="0" smtClean="0"/>
              <a:t> </a:t>
            </a:r>
            <a:r>
              <a:rPr lang="fa-IR" sz="1100" dirty="0" smtClean="0">
                <a:latin typeface="A Iranian Sans" panose="01000500000000020002" pitchFamily="2" charset="-78"/>
                <a:cs typeface="A Iranian Sans" panose="01000500000000020002" pitchFamily="2" charset="-78"/>
              </a:rPr>
              <a:t>و </a:t>
            </a:r>
            <a:r>
              <a:rPr lang="en-US" sz="1100" b="1" dirty="0" smtClean="0"/>
              <a:t>Single Data Rate SDRAM (SDR SDRAM)</a:t>
            </a:r>
            <a:endParaRPr lang="fa-IR" sz="1100" b="1" dirty="0"/>
          </a:p>
          <a:p>
            <a:pPr algn="r" rtl="1"/>
            <a:r>
              <a:rPr lang="en-US" sz="1100" dirty="0" smtClean="0">
                <a:cs typeface="A Iranian Sans" panose="01000500000000020002" pitchFamily="2" charset="-78"/>
              </a:rPr>
              <a:t>SDR SDRAM</a:t>
            </a:r>
            <a:r>
              <a:rPr lang="fa-IR" sz="1100" dirty="0" smtClean="0">
                <a:cs typeface="A Iranian Sans" panose="01000500000000020002" pitchFamily="2" charset="-78"/>
              </a:rPr>
              <a:t> همان طور که از نامش پیداست میتواند یک بیت داده را در یک </a:t>
            </a:r>
          </a:p>
          <a:p>
            <a:pPr algn="r" rtl="1"/>
            <a:r>
              <a:rPr lang="fa-IR" sz="1100" dirty="0" smtClean="0">
                <a:cs typeface="A Iranian Sans" panose="01000500000000020002" pitchFamily="2" charset="-78"/>
              </a:rPr>
              <a:t>کلاک پالس منتقل کند ولی با ظهور </a:t>
            </a:r>
            <a:r>
              <a:rPr lang="en-US" sz="1100" dirty="0" smtClean="0">
                <a:cs typeface="A Iranian Sans" panose="01000500000000020002" pitchFamily="2" charset="-78"/>
              </a:rPr>
              <a:t>DDR SDRAM</a:t>
            </a:r>
            <a:r>
              <a:rPr lang="fa-IR" sz="1100" dirty="0" smtClean="0">
                <a:cs typeface="A Iranian Sans" panose="01000500000000020002" pitchFamily="2" charset="-78"/>
              </a:rPr>
              <a:t> ها این تعداد به دو بیت در یک </a:t>
            </a:r>
          </a:p>
          <a:p>
            <a:pPr algn="r" rtl="1"/>
            <a:r>
              <a:rPr lang="fa-IR" sz="1100" dirty="0" smtClean="0">
                <a:cs typeface="A Iranian Sans" panose="01000500000000020002" pitchFamily="2" charset="-78"/>
              </a:rPr>
              <a:t>کلاک پالس افزایش یافت.با تولید و پیشرفت نسل های </a:t>
            </a:r>
            <a:r>
              <a:rPr lang="en-US" sz="1100" dirty="0" smtClean="0">
                <a:cs typeface="A Iranian Sans" panose="01000500000000020002" pitchFamily="2" charset="-78"/>
              </a:rPr>
              <a:t>DDR SDRAM</a:t>
            </a:r>
            <a:r>
              <a:rPr lang="fa-IR" sz="1100" dirty="0" smtClean="0">
                <a:cs typeface="A Iranian Sans" panose="01000500000000020002" pitchFamily="2" charset="-78"/>
              </a:rPr>
              <a:t> ها تعداد نقل و </a:t>
            </a:r>
          </a:p>
          <a:p>
            <a:pPr algn="r" rtl="1"/>
            <a:r>
              <a:rPr lang="fa-IR" sz="1100" dirty="0" smtClean="0">
                <a:cs typeface="A Iranian Sans" panose="01000500000000020002" pitchFamily="2" charset="-78"/>
              </a:rPr>
              <a:t>انتقال بیت ها در یک کلاک افزایش یافت به طوری که:</a:t>
            </a:r>
          </a:p>
          <a:p>
            <a:pPr algn="r" rtl="1"/>
            <a:r>
              <a:rPr lang="en-US" sz="1100" dirty="0" smtClean="0">
                <a:cs typeface="A Iranian Sans" panose="01000500000000020002" pitchFamily="2" charset="-78"/>
              </a:rPr>
              <a:t>DDR : 2 , DDR2: 4 , DDR3: 8, DDR4: 8</a:t>
            </a:r>
            <a:endParaRPr lang="fa-IR" sz="1100" dirty="0">
              <a:cs typeface="A Iranian Sans" panose="01000500000000020002" pitchFamily="2" charset="-78"/>
            </a:endParaRPr>
          </a:p>
          <a:p>
            <a:pPr algn="r" rtl="1"/>
            <a:r>
              <a:rPr lang="en-US" sz="1100" b="1" dirty="0" smtClean="0">
                <a:cs typeface="A Iranian Sans" panose="01000500000000020002" pitchFamily="2" charset="-78"/>
              </a:rPr>
              <a:t>Low Power Double Data Rate(LPDDR)</a:t>
            </a:r>
          </a:p>
          <a:p>
            <a:pPr algn="r" rtl="1"/>
            <a:r>
              <a:rPr lang="fa-IR" sz="1100" dirty="0" smtClean="0">
                <a:cs typeface="A Iranian Sans" panose="01000500000000020002" pitchFamily="2" charset="-78"/>
              </a:rPr>
              <a:t>نسخه کم مصرف </a:t>
            </a:r>
            <a:r>
              <a:rPr lang="en-US" sz="1100" dirty="0" smtClean="0">
                <a:cs typeface="A Iranian Sans" panose="01000500000000020002" pitchFamily="2" charset="-78"/>
              </a:rPr>
              <a:t>DDR SDRAM</a:t>
            </a:r>
            <a:r>
              <a:rPr lang="fa-IR" sz="1100" dirty="0" smtClean="0">
                <a:cs typeface="A Iranian Sans" panose="01000500000000020002" pitchFamily="2" charset="-78"/>
              </a:rPr>
              <a:t> است که مانند </a:t>
            </a:r>
            <a:r>
              <a:rPr lang="en-US" sz="1100" dirty="0" smtClean="0">
                <a:cs typeface="A Iranian Sans" panose="01000500000000020002" pitchFamily="2" charset="-78"/>
              </a:rPr>
              <a:t>DDR SDRAM</a:t>
            </a:r>
            <a:r>
              <a:rPr lang="fa-IR" sz="1100" dirty="0" smtClean="0">
                <a:cs typeface="A Iranian Sans" panose="01000500000000020002" pitchFamily="2" charset="-78"/>
              </a:rPr>
              <a:t> ها هر باری که نسل </a:t>
            </a:r>
          </a:p>
          <a:p>
            <a:pPr algn="r" rtl="1"/>
            <a:r>
              <a:rPr lang="fa-IR" sz="1100" dirty="0" smtClean="0">
                <a:cs typeface="A Iranian Sans" panose="01000500000000020002" pitchFamily="2" charset="-78"/>
              </a:rPr>
              <a:t>جدیدی از آن معرفی می شود ولتاژ پایین تری را برای انتقال داده ها مصرف میکند.</a:t>
            </a:r>
          </a:p>
          <a:p>
            <a:pPr algn="r" rtl="1"/>
            <a:r>
              <a:rPr lang="fa-IR" sz="1100" dirty="0" smtClean="0">
                <a:cs typeface="A Iranian Sans" panose="01000500000000020002" pitchFamily="2" charset="-78"/>
              </a:rPr>
              <a:t>به طوری که:</a:t>
            </a:r>
          </a:p>
          <a:p>
            <a:pPr algn="r" rtl="1"/>
            <a:endParaRPr lang="en-US" sz="1100" dirty="0" smtClean="0">
              <a:cs typeface="A Iranian Sans" panose="01000500000000020002" pitchFamily="2" charset="-78"/>
            </a:endParaRPr>
          </a:p>
          <a:p>
            <a:pPr algn="r" rtl="1"/>
            <a:endParaRPr lang="en-US" sz="1100" dirty="0" smtClean="0">
              <a:cs typeface="A Iranian Sans" panose="01000500000000020002"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811" y="3460493"/>
            <a:ext cx="5235785" cy="2479770"/>
          </a:xfrm>
          <a:prstGeom prst="rect">
            <a:avLst/>
          </a:prstGeom>
        </p:spPr>
      </p:pic>
      <p:sp>
        <p:nvSpPr>
          <p:cNvPr id="39" name="TextBox 38"/>
          <p:cNvSpPr txBox="1"/>
          <p:nvPr/>
        </p:nvSpPr>
        <p:spPr>
          <a:xfrm>
            <a:off x="7655456" y="6177026"/>
            <a:ext cx="4350870" cy="261610"/>
          </a:xfrm>
          <a:prstGeom prst="rect">
            <a:avLst/>
          </a:prstGeom>
          <a:noFill/>
        </p:spPr>
        <p:txBody>
          <a:bodyPr wrap="none" rtlCol="0">
            <a:spAutoFit/>
          </a:bodyPr>
          <a:lstStyle/>
          <a:p>
            <a:pPr algn="r" rtl="1"/>
            <a:r>
              <a:rPr lang="fa-IR" sz="1100" dirty="0" smtClean="0">
                <a:latin typeface="A Iranian Sans" panose="01000500000000020002" pitchFamily="2" charset="-78"/>
                <a:cs typeface="A Iranian Sans" panose="01000500000000020002" pitchFamily="2" charset="-78"/>
              </a:rPr>
              <a:t>این نوع از رم را با عنوان </a:t>
            </a:r>
            <a:r>
              <a:rPr lang="en-US" sz="1100" dirty="0" smtClean="0">
                <a:cs typeface="A Iranian Sans" panose="01000500000000020002" pitchFamily="2" charset="-78"/>
              </a:rPr>
              <a:t>Mobile DDR </a:t>
            </a:r>
            <a:r>
              <a:rPr lang="fa-IR" sz="1100" dirty="0" smtClean="0">
                <a:cs typeface="A Iranian Sans" panose="01000500000000020002" pitchFamily="2" charset="-78"/>
              </a:rPr>
              <a:t>یا </a:t>
            </a:r>
            <a:r>
              <a:rPr lang="en-US" sz="1100" dirty="0" smtClean="0">
                <a:cs typeface="A Iranian Sans" panose="01000500000000020002" pitchFamily="2" charset="-78"/>
              </a:rPr>
              <a:t>MDDR</a:t>
            </a:r>
            <a:r>
              <a:rPr lang="fa-IR" sz="1100" dirty="0" smtClean="0">
                <a:cs typeface="A Iranian Sans" panose="01000500000000020002" pitchFamily="2" charset="-78"/>
              </a:rPr>
              <a:t> نیز شناخته می شوند.</a:t>
            </a:r>
            <a:endParaRPr lang="en-US" sz="1100" dirty="0">
              <a:latin typeface="A Iranian Sans" panose="01000500000000020002" pitchFamily="2" charset="-78"/>
              <a:cs typeface="A Iranian Sans" panose="01000500000000020002" pitchFamily="2" charset="-78"/>
            </a:endParaRPr>
          </a:p>
        </p:txBody>
      </p:sp>
    </p:spTree>
    <p:extLst>
      <p:ext uri="{BB962C8B-B14F-4D97-AF65-F5344CB8AC3E}">
        <p14:creationId xmlns:p14="http://schemas.microsoft.com/office/powerpoint/2010/main" val="10885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525" y="714463"/>
            <a:ext cx="5071202" cy="1215717"/>
          </a:xfrm>
          <a:prstGeom prst="rect">
            <a:avLst/>
          </a:prstGeom>
          <a:noFill/>
        </p:spPr>
        <p:txBody>
          <a:bodyPr wrap="square" rtlCol="0">
            <a:spAutoFit/>
          </a:bodyPr>
          <a:lstStyle/>
          <a:p>
            <a:pPr algn="r" rtl="1"/>
            <a:r>
              <a:rPr lang="en-US" b="1" dirty="0" smtClean="0">
                <a:cs typeface="A Iranian Sans" panose="01000500000000020002" pitchFamily="2" charset="-78"/>
              </a:rPr>
              <a:t> MT/s</a:t>
            </a:r>
            <a:r>
              <a:rPr lang="fa-IR" b="1" dirty="0" smtClean="0">
                <a:latin typeface="A Iranian Sans" panose="01000500000000020002" pitchFamily="2" charset="-78"/>
                <a:cs typeface="A Iranian Sans" panose="01000500000000020002" pitchFamily="2" charset="-78"/>
              </a:rPr>
              <a:t>در حافظه</a:t>
            </a:r>
            <a:r>
              <a:rPr lang="en-US" b="1" dirty="0" smtClean="0">
                <a:latin typeface="A Iranian Sans" panose="01000500000000020002" pitchFamily="2" charset="-78"/>
                <a:cs typeface="A Iranian Sans" panose="01000500000000020002" pitchFamily="2" charset="-78"/>
              </a:rPr>
              <a:t> </a:t>
            </a:r>
            <a:r>
              <a:rPr lang="en-US" b="1" dirty="0" smtClean="0">
                <a:cs typeface="A Iranian Sans" panose="01000500000000020002" pitchFamily="2" charset="-78"/>
              </a:rPr>
              <a:t>RAM</a:t>
            </a:r>
            <a:r>
              <a:rPr lang="en-US" b="1" dirty="0" smtClean="0">
                <a:latin typeface="A Iranian Sans" panose="01000500000000020002" pitchFamily="2" charset="-78"/>
                <a:cs typeface="A Iranian Sans" panose="01000500000000020002" pitchFamily="2" charset="-78"/>
              </a:rPr>
              <a:t> </a:t>
            </a:r>
            <a:r>
              <a:rPr lang="fa-IR" b="1" dirty="0" smtClean="0">
                <a:latin typeface="A Iranian Sans" panose="01000500000000020002" pitchFamily="2" charset="-78"/>
                <a:cs typeface="A Iranian Sans" panose="01000500000000020002" pitchFamily="2" charset="-78"/>
              </a:rPr>
              <a:t>به چه معنی است؟</a:t>
            </a:r>
          </a:p>
          <a:p>
            <a:pPr algn="r" rtl="1"/>
            <a:r>
              <a:rPr lang="en-US" sz="1100" dirty="0" smtClean="0">
                <a:cs typeface="A Iranian Sans" panose="01000500000000020002" pitchFamily="2" charset="-78"/>
              </a:rPr>
              <a:t> MT/s</a:t>
            </a:r>
            <a:r>
              <a:rPr lang="fa-IR" sz="1100" dirty="0" smtClean="0">
                <a:latin typeface="A Iranian Sans" panose="01000500000000020002" pitchFamily="2" charset="-78"/>
                <a:cs typeface="A Iranian Sans" panose="01000500000000020002" pitchFamily="2" charset="-78"/>
              </a:rPr>
              <a:t>مخفف عبارت</a:t>
            </a:r>
            <a:r>
              <a:rPr lang="en-US" sz="1100" dirty="0">
                <a:latin typeface="A Iranian Sans" panose="01000500000000020002" pitchFamily="2" charset="-78"/>
                <a:cs typeface="A Iranian Sans" panose="01000500000000020002" pitchFamily="2" charset="-78"/>
              </a:rPr>
              <a:t>(</a:t>
            </a:r>
            <a:r>
              <a:rPr lang="en-US" sz="1100" dirty="0" smtClean="0">
                <a:cs typeface="A Iranian Sans" panose="01000500000000020002" pitchFamily="2" charset="-78"/>
              </a:rPr>
              <a:t>Mega </a:t>
            </a:r>
            <a:r>
              <a:rPr lang="en-US" sz="1100" dirty="0">
                <a:cs typeface="A Iranian Sans" panose="01000500000000020002" pitchFamily="2" charset="-78"/>
              </a:rPr>
              <a:t>Transfers per second</a:t>
            </a:r>
            <a:r>
              <a:rPr lang="en-US" sz="1100" dirty="0">
                <a:latin typeface="A Iranian Sans" panose="01000500000000020002" pitchFamily="2" charset="-78"/>
                <a:cs typeface="A Iranian Sans" panose="01000500000000020002" pitchFamily="2" charset="-78"/>
              </a:rPr>
              <a:t>) </a:t>
            </a:r>
            <a:r>
              <a:rPr lang="fa-IR" sz="1100" dirty="0" smtClean="0">
                <a:latin typeface="A Iranian Sans" panose="01000500000000020002" pitchFamily="2" charset="-78"/>
                <a:cs typeface="A Iranian Sans" panose="01000500000000020002" pitchFamily="2" charset="-78"/>
              </a:rPr>
              <a:t>است.این </a:t>
            </a:r>
            <a:r>
              <a:rPr lang="fa-IR" sz="1100" dirty="0">
                <a:latin typeface="A Iranian Sans" panose="01000500000000020002" pitchFamily="2" charset="-78"/>
                <a:cs typeface="A Iranian Sans" panose="01000500000000020002" pitchFamily="2" charset="-78"/>
              </a:rPr>
              <a:t>واحد نشان </a:t>
            </a:r>
            <a:r>
              <a:rPr lang="fa-IR" sz="1100" dirty="0" smtClean="0">
                <a:latin typeface="A Iranian Sans" panose="01000500000000020002" pitchFamily="2" charset="-78"/>
                <a:cs typeface="A Iranian Sans" panose="01000500000000020002" pitchFamily="2" charset="-78"/>
              </a:rPr>
              <a:t>دهنده</a:t>
            </a:r>
            <a:endParaRPr lang="en-US" sz="1100" dirty="0" smtClean="0">
              <a:latin typeface="A Iranian Sans" panose="01000500000000020002" pitchFamily="2" charset="-78"/>
              <a:cs typeface="A Iranian Sans" panose="01000500000000020002" pitchFamily="2" charset="-78"/>
            </a:endParaRPr>
          </a:p>
          <a:p>
            <a:pPr algn="r" rtl="1"/>
            <a:r>
              <a:rPr lang="fa-IR" sz="1100" dirty="0" smtClean="0">
                <a:latin typeface="A Iranian Sans" panose="01000500000000020002" pitchFamily="2" charset="-78"/>
                <a:cs typeface="A Iranian Sans" panose="01000500000000020002" pitchFamily="2" charset="-78"/>
              </a:rPr>
              <a:t> </a:t>
            </a:r>
            <a:r>
              <a:rPr lang="fa-IR" sz="1100" dirty="0">
                <a:latin typeface="A Iranian Sans" panose="01000500000000020002" pitchFamily="2" charset="-78"/>
                <a:cs typeface="A Iranian Sans" panose="01000500000000020002" pitchFamily="2" charset="-78"/>
              </a:rPr>
              <a:t>تعداد انتقالات داده‌ها در هر ثانیه بین حافظه و سایر قسمت‌های </a:t>
            </a:r>
            <a:r>
              <a:rPr lang="fa-IR" sz="1100" dirty="0" smtClean="0">
                <a:latin typeface="A Iranian Sans" panose="01000500000000020002" pitchFamily="2" charset="-78"/>
                <a:cs typeface="A Iranian Sans" panose="01000500000000020002" pitchFamily="2" charset="-78"/>
              </a:rPr>
              <a:t>سیستم </a:t>
            </a:r>
            <a:r>
              <a:rPr lang="fa-IR" sz="1100" dirty="0">
                <a:latin typeface="A Iranian Sans" panose="01000500000000020002" pitchFamily="2" charset="-78"/>
                <a:cs typeface="A Iranian Sans" panose="01000500000000020002" pitchFamily="2" charset="-78"/>
              </a:rPr>
              <a:t>است</a:t>
            </a:r>
            <a:r>
              <a:rPr lang="fa-IR" sz="1100" dirty="0" smtClean="0">
                <a:latin typeface="A Iranian Sans" panose="01000500000000020002" pitchFamily="2" charset="-78"/>
                <a:cs typeface="A Iranian Sans" panose="01000500000000020002" pitchFamily="2" charset="-78"/>
              </a:rPr>
              <a:t>.</a:t>
            </a:r>
            <a:endParaRPr lang="en-US" sz="1100" dirty="0" smtClean="0">
              <a:latin typeface="A Iranian Sans" panose="01000500000000020002" pitchFamily="2" charset="-78"/>
              <a:cs typeface="A Iranian Sans" panose="01000500000000020002" pitchFamily="2" charset="-78"/>
            </a:endParaRPr>
          </a:p>
          <a:p>
            <a:pPr algn="r" rtl="1"/>
            <a:r>
              <a:rPr lang="fa-IR" sz="1100" dirty="0" smtClean="0">
                <a:latin typeface="A Iranian Sans" panose="01000500000000020002" pitchFamily="2" charset="-78"/>
                <a:cs typeface="A Iranian Sans" panose="01000500000000020002" pitchFamily="2" charset="-78"/>
              </a:rPr>
              <a:t> </a:t>
            </a:r>
            <a:r>
              <a:rPr lang="fa-IR" sz="1100" dirty="0">
                <a:latin typeface="A Iranian Sans" panose="01000500000000020002" pitchFamily="2" charset="-78"/>
                <a:cs typeface="A Iranian Sans" panose="01000500000000020002" pitchFamily="2" charset="-78"/>
              </a:rPr>
              <a:t>هر یک از انتقالات می‌تواند یک </a:t>
            </a:r>
            <a:r>
              <a:rPr lang="fa-IR" sz="1100" dirty="0" smtClean="0">
                <a:latin typeface="A Iranian Sans" panose="01000500000000020002" pitchFamily="2" charset="-78"/>
                <a:cs typeface="A Iranian Sans" panose="01000500000000020002" pitchFamily="2" charset="-78"/>
              </a:rPr>
              <a:t>بیت</a:t>
            </a:r>
            <a:r>
              <a:rPr lang="en-US" sz="1100" dirty="0" smtClean="0">
                <a:latin typeface="A Iranian Sans" panose="01000500000000020002" pitchFamily="2" charset="-78"/>
                <a:cs typeface="A Iranian Sans" panose="01000500000000020002" pitchFamily="2" charset="-78"/>
              </a:rPr>
              <a:t> (</a:t>
            </a:r>
            <a:r>
              <a:rPr lang="en-US" sz="1100" dirty="0" smtClean="0">
                <a:cs typeface="A Iranian Sans" panose="01000500000000020002" pitchFamily="2" charset="-78"/>
              </a:rPr>
              <a:t>bit)</a:t>
            </a:r>
            <a:r>
              <a:rPr lang="en-US" sz="1100" dirty="0" smtClean="0">
                <a:latin typeface="A Iranian Sans" panose="01000500000000020002" pitchFamily="2" charset="-78"/>
                <a:cs typeface="A Iranian Sans" panose="01000500000000020002" pitchFamily="2" charset="-78"/>
              </a:rPr>
              <a:t> </a:t>
            </a:r>
            <a:r>
              <a:rPr lang="fa-IR" sz="1100" dirty="0">
                <a:latin typeface="A Iranian Sans" panose="01000500000000020002" pitchFamily="2" charset="-78"/>
                <a:cs typeface="A Iranian Sans" panose="01000500000000020002" pitchFamily="2" charset="-78"/>
              </a:rPr>
              <a:t>یا چندین بیت اطلاعات را </a:t>
            </a:r>
            <a:r>
              <a:rPr lang="fa-IR" sz="1100" dirty="0" smtClean="0">
                <a:latin typeface="A Iranian Sans" panose="01000500000000020002" pitchFamily="2" charset="-78"/>
                <a:cs typeface="A Iranian Sans" panose="01000500000000020002" pitchFamily="2" charset="-78"/>
              </a:rPr>
              <a:t>منتقل </a:t>
            </a:r>
            <a:r>
              <a:rPr lang="fa-IR" sz="1100" dirty="0">
                <a:latin typeface="A Iranian Sans" panose="01000500000000020002" pitchFamily="2" charset="-78"/>
                <a:cs typeface="A Iranian Sans" panose="01000500000000020002" pitchFamily="2" charset="-78"/>
              </a:rPr>
              <a:t>کند</a:t>
            </a:r>
            <a:r>
              <a:rPr lang="fa-IR" sz="1100" dirty="0" smtClean="0">
                <a:latin typeface="A Iranian Sans" panose="01000500000000020002" pitchFamily="2" charset="-78"/>
                <a:cs typeface="A Iranian Sans" panose="01000500000000020002" pitchFamily="2" charset="-78"/>
              </a:rPr>
              <a:t>.</a:t>
            </a:r>
            <a:endParaRPr lang="en-US" sz="1100" dirty="0" smtClean="0">
              <a:latin typeface="A Iranian Sans" panose="01000500000000020002" pitchFamily="2" charset="-78"/>
              <a:cs typeface="A Iranian Sans" panose="01000500000000020002" pitchFamily="2" charset="-78"/>
            </a:endParaRPr>
          </a:p>
          <a:p>
            <a:pPr algn="r" rtl="1"/>
            <a:r>
              <a:rPr lang="fa-IR" sz="1100" dirty="0" smtClean="0">
                <a:latin typeface="A Iranian Sans" panose="01000500000000020002" pitchFamily="2" charset="-78"/>
                <a:cs typeface="A Iranian Sans" panose="01000500000000020002" pitchFamily="2" charset="-78"/>
              </a:rPr>
              <a:t> </a:t>
            </a:r>
            <a:r>
              <a:rPr lang="fa-IR" sz="1100" dirty="0">
                <a:latin typeface="A Iranian Sans" panose="01000500000000020002" pitchFamily="2" charset="-78"/>
                <a:cs typeface="A Iranian Sans" panose="01000500000000020002" pitchFamily="2" charset="-78"/>
              </a:rPr>
              <a:t>معمولاً در مشخصات فنی حافظه‌های </a:t>
            </a:r>
            <a:r>
              <a:rPr lang="en-US" sz="1100" dirty="0">
                <a:cs typeface="A Iranian Sans" panose="01000500000000020002" pitchFamily="2" charset="-78"/>
              </a:rPr>
              <a:t>RAM</a:t>
            </a:r>
            <a:r>
              <a:rPr lang="en-US" sz="1100" dirty="0">
                <a:latin typeface="A Iranian Sans" panose="01000500000000020002" pitchFamily="2" charset="-78"/>
                <a:cs typeface="A Iranian Sans" panose="01000500000000020002" pitchFamily="2" charset="-78"/>
              </a:rPr>
              <a:t> </a:t>
            </a:r>
            <a:r>
              <a:rPr lang="fa-IR" sz="1100" dirty="0">
                <a:latin typeface="A Iranian Sans" panose="01000500000000020002" pitchFamily="2" charset="-78"/>
                <a:cs typeface="A Iranian Sans" panose="01000500000000020002" pitchFamily="2" charset="-78"/>
              </a:rPr>
              <a:t>با این واحد، سرعت انتقال </a:t>
            </a:r>
            <a:r>
              <a:rPr lang="fa-IR" sz="1100" dirty="0" smtClean="0">
                <a:latin typeface="A Iranian Sans" panose="01000500000000020002" pitchFamily="2" charset="-78"/>
                <a:cs typeface="A Iranian Sans" panose="01000500000000020002" pitchFamily="2" charset="-78"/>
              </a:rPr>
              <a:t>داده‌ها</a:t>
            </a:r>
            <a:endParaRPr lang="en-US" sz="1100" dirty="0" smtClean="0">
              <a:latin typeface="A Iranian Sans" panose="01000500000000020002" pitchFamily="2" charset="-78"/>
              <a:cs typeface="A Iranian Sans" panose="01000500000000020002" pitchFamily="2" charset="-78"/>
            </a:endParaRPr>
          </a:p>
          <a:p>
            <a:pPr algn="r" rtl="1"/>
            <a:r>
              <a:rPr lang="fa-IR" sz="1100" dirty="0" smtClean="0">
                <a:latin typeface="A Iranian Sans" panose="01000500000000020002" pitchFamily="2" charset="-78"/>
                <a:cs typeface="A Iranian Sans" panose="01000500000000020002" pitchFamily="2" charset="-78"/>
              </a:rPr>
              <a:t> </a:t>
            </a:r>
            <a:r>
              <a:rPr lang="fa-IR" sz="1100" dirty="0">
                <a:latin typeface="A Iranian Sans" panose="01000500000000020002" pitchFamily="2" charset="-78"/>
                <a:cs typeface="A Iranian Sans" panose="01000500000000020002" pitchFamily="2" charset="-78"/>
              </a:rPr>
              <a:t>بین حافظه و کنترلر </a:t>
            </a:r>
            <a:r>
              <a:rPr lang="fa-IR" sz="1100" dirty="0" smtClean="0">
                <a:latin typeface="A Iranian Sans" panose="01000500000000020002" pitchFamily="2" charset="-78"/>
                <a:cs typeface="A Iranian Sans" panose="01000500000000020002" pitchFamily="2" charset="-78"/>
              </a:rPr>
              <a:t>حافظه</a:t>
            </a:r>
            <a:r>
              <a:rPr lang="en-US" sz="1100" dirty="0" smtClean="0">
                <a:latin typeface="A Iranian Sans" panose="01000500000000020002" pitchFamily="2" charset="-78"/>
                <a:cs typeface="A Iranian Sans" panose="01000500000000020002" pitchFamily="2" charset="-78"/>
              </a:rPr>
              <a:t> (</a:t>
            </a:r>
            <a:r>
              <a:rPr lang="en-US" sz="1100" dirty="0" smtClean="0">
                <a:cs typeface="A Iranian Sans" panose="01000500000000020002" pitchFamily="2" charset="-78"/>
              </a:rPr>
              <a:t>Memory Controller</a:t>
            </a:r>
            <a:r>
              <a:rPr lang="en-US" sz="1100" dirty="0" smtClean="0">
                <a:latin typeface="A Iranian Sans" panose="01000500000000020002" pitchFamily="2" charset="-78"/>
                <a:cs typeface="A Iranian Sans" panose="01000500000000020002" pitchFamily="2" charset="-78"/>
              </a:rPr>
              <a:t>) </a:t>
            </a:r>
            <a:r>
              <a:rPr lang="fa-IR" sz="1100" dirty="0" smtClean="0">
                <a:latin typeface="A Iranian Sans" panose="01000500000000020002" pitchFamily="2" charset="-78"/>
                <a:cs typeface="A Iranian Sans" panose="01000500000000020002" pitchFamily="2" charset="-78"/>
              </a:rPr>
              <a:t>نمایش </a:t>
            </a:r>
            <a:r>
              <a:rPr lang="fa-IR" sz="1100" dirty="0">
                <a:latin typeface="A Iranian Sans" panose="01000500000000020002" pitchFamily="2" charset="-78"/>
                <a:cs typeface="A Iranian Sans" panose="01000500000000020002" pitchFamily="2" charset="-78"/>
              </a:rPr>
              <a:t>داده می‌شود.</a:t>
            </a:r>
            <a:endParaRPr lang="en-US" sz="1100" dirty="0">
              <a:latin typeface="A Iranian Sans" panose="01000500000000020002" pitchFamily="2" charset="-78"/>
              <a:cs typeface="A Iranian Sans" panose="01000500000000020002" pitchFamily="2" charset="-78"/>
            </a:endParaRPr>
          </a:p>
        </p:txBody>
      </p:sp>
      <p:sp>
        <p:nvSpPr>
          <p:cNvPr id="3" name="TextBox 2"/>
          <p:cNvSpPr txBox="1"/>
          <p:nvPr/>
        </p:nvSpPr>
        <p:spPr>
          <a:xfrm>
            <a:off x="6921407" y="2316032"/>
            <a:ext cx="5171320" cy="1754326"/>
          </a:xfrm>
          <a:prstGeom prst="rect">
            <a:avLst/>
          </a:prstGeom>
          <a:noFill/>
        </p:spPr>
        <p:txBody>
          <a:bodyPr wrap="square" rtlCol="0">
            <a:spAutoFit/>
          </a:bodyPr>
          <a:lstStyle/>
          <a:p>
            <a:pPr algn="r" rtl="1"/>
            <a:r>
              <a:rPr lang="en-US" b="1" dirty="0">
                <a:cs typeface="A Iranian Sans" panose="01000500000000020002" pitchFamily="2" charset="-78"/>
              </a:rPr>
              <a:t>MHz</a:t>
            </a:r>
            <a:r>
              <a:rPr lang="en-US" b="1" dirty="0">
                <a:latin typeface="A Iranian Sans" panose="01000500000000020002" pitchFamily="2" charset="-78"/>
                <a:cs typeface="A Iranian Sans" panose="01000500000000020002" pitchFamily="2" charset="-78"/>
              </a:rPr>
              <a:t> </a:t>
            </a:r>
            <a:r>
              <a:rPr lang="fa-IR" b="1" dirty="0">
                <a:latin typeface="A Iranian Sans" panose="01000500000000020002" pitchFamily="2" charset="-78"/>
                <a:cs typeface="A Iranian Sans" panose="01000500000000020002" pitchFamily="2" charset="-78"/>
              </a:rPr>
              <a:t>در </a:t>
            </a:r>
            <a:r>
              <a:rPr lang="fa-IR" b="1" dirty="0" smtClean="0">
                <a:latin typeface="A Iranian Sans" panose="01000500000000020002" pitchFamily="2" charset="-78"/>
                <a:cs typeface="A Iranian Sans" panose="01000500000000020002" pitchFamily="2" charset="-78"/>
              </a:rPr>
              <a:t>حافظه</a:t>
            </a:r>
            <a:r>
              <a:rPr lang="en-US" b="1" dirty="0" smtClean="0">
                <a:latin typeface="A Iranian Sans" panose="01000500000000020002" pitchFamily="2" charset="-78"/>
                <a:cs typeface="A Iranian Sans" panose="01000500000000020002" pitchFamily="2" charset="-78"/>
              </a:rPr>
              <a:t> </a:t>
            </a:r>
            <a:r>
              <a:rPr lang="en-US" b="1" dirty="0" smtClean="0">
                <a:cs typeface="A Iranian Sans" panose="01000500000000020002" pitchFamily="2" charset="-78"/>
              </a:rPr>
              <a:t>RAM</a:t>
            </a:r>
            <a:r>
              <a:rPr lang="en-US" b="1" dirty="0" smtClean="0">
                <a:latin typeface="A Iranian Sans" panose="01000500000000020002" pitchFamily="2" charset="-78"/>
                <a:cs typeface="A Iranian Sans" panose="01000500000000020002" pitchFamily="2" charset="-78"/>
              </a:rPr>
              <a:t> </a:t>
            </a:r>
            <a:r>
              <a:rPr lang="fa-IR" b="1" dirty="0" smtClean="0">
                <a:latin typeface="A Iranian Sans" panose="01000500000000020002" pitchFamily="2" charset="-78"/>
                <a:cs typeface="A Iranian Sans" panose="01000500000000020002" pitchFamily="2" charset="-78"/>
              </a:rPr>
              <a:t>به </a:t>
            </a:r>
            <a:r>
              <a:rPr lang="fa-IR" b="1" dirty="0">
                <a:latin typeface="A Iranian Sans" panose="01000500000000020002" pitchFamily="2" charset="-78"/>
                <a:cs typeface="A Iranian Sans" panose="01000500000000020002" pitchFamily="2" charset="-78"/>
              </a:rPr>
              <a:t>چه معنی </a:t>
            </a:r>
            <a:r>
              <a:rPr lang="fa-IR" b="1" dirty="0" smtClean="0">
                <a:latin typeface="A Iranian Sans" panose="01000500000000020002" pitchFamily="2" charset="-78"/>
                <a:cs typeface="A Iranian Sans" panose="01000500000000020002" pitchFamily="2" charset="-78"/>
              </a:rPr>
              <a:t>است؟</a:t>
            </a:r>
          </a:p>
          <a:p>
            <a:pPr algn="r" rtl="1"/>
            <a:r>
              <a:rPr lang="en-US" sz="1200" dirty="0">
                <a:cs typeface="A Iranian Sans" panose="01000500000000020002" pitchFamily="2" charset="-78"/>
              </a:rPr>
              <a:t>MHz</a:t>
            </a:r>
            <a:r>
              <a:rPr lang="en-US" sz="1200" dirty="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مخفف </a:t>
            </a:r>
            <a:r>
              <a:rPr lang="fa-IR" sz="1200" dirty="0" smtClean="0">
                <a:latin typeface="A Iranian Sans" panose="01000500000000020002" pitchFamily="2" charset="-78"/>
                <a:cs typeface="A Iranian Sans" panose="01000500000000020002" pitchFamily="2" charset="-78"/>
              </a:rPr>
              <a:t>عبارت </a:t>
            </a:r>
            <a:r>
              <a:rPr lang="en-US" sz="1200" dirty="0" smtClean="0">
                <a:cs typeface="A Iranian Sans" panose="01000500000000020002" pitchFamily="2" charset="-78"/>
              </a:rPr>
              <a:t>Megahertz</a:t>
            </a:r>
            <a:r>
              <a:rPr lang="en-US" sz="1200" dirty="0" smtClean="0">
                <a:latin typeface="A Iranian Sans" panose="01000500000000020002" pitchFamily="2" charset="-78"/>
                <a:cs typeface="A Iranian Sans" panose="01000500000000020002" pitchFamily="2" charset="-78"/>
              </a:rPr>
              <a:t>)</a:t>
            </a:r>
            <a:r>
              <a:rPr lang="fa-IR" sz="1200" dirty="0" smtClean="0">
                <a:latin typeface="A Iranian Sans" panose="01000500000000020002" pitchFamily="2" charset="-78"/>
                <a:cs typeface="A Iranian Sans" panose="01000500000000020002" pitchFamily="2" charset="-78"/>
              </a:rPr>
              <a:t>)</a:t>
            </a:r>
            <a:r>
              <a:rPr lang="en-US" sz="1200" dirty="0" smtClean="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است که واحدی برای </a:t>
            </a:r>
            <a:r>
              <a:rPr lang="fa-IR" sz="1200" dirty="0" smtClean="0">
                <a:latin typeface="A Iranian Sans" panose="01000500000000020002" pitchFamily="2" charset="-78"/>
                <a:cs typeface="A Iranian Sans" panose="01000500000000020002" pitchFamily="2" charset="-78"/>
              </a:rPr>
              <a:t>اندازه‌گیری</a:t>
            </a:r>
          </a:p>
          <a:p>
            <a:pPr algn="r" rtl="1"/>
            <a:r>
              <a:rPr lang="fa-IR" sz="1200" dirty="0" smtClean="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فرکانس سیستم است. در مورد حافظه‌های </a:t>
            </a:r>
            <a:r>
              <a:rPr lang="en-US" sz="1200" dirty="0">
                <a:cs typeface="A Iranian Sans" panose="01000500000000020002" pitchFamily="2" charset="-78"/>
              </a:rPr>
              <a:t>RAM</a:t>
            </a:r>
            <a:r>
              <a:rPr lang="en-US" sz="1200" dirty="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فرکانس در اینجا </a:t>
            </a:r>
            <a:r>
              <a:rPr lang="fa-IR" sz="1200" dirty="0" smtClean="0">
                <a:latin typeface="A Iranian Sans" panose="01000500000000020002" pitchFamily="2" charset="-78"/>
                <a:cs typeface="A Iranian Sans" panose="01000500000000020002" pitchFamily="2" charset="-78"/>
              </a:rPr>
              <a:t>به</a:t>
            </a:r>
          </a:p>
          <a:p>
            <a:pPr algn="r" rtl="1"/>
            <a:r>
              <a:rPr lang="fa-IR" sz="1200" dirty="0" smtClean="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معنای سرعت عملیاتی حافظه است. بیانگر تعداد چرخش‌های </a:t>
            </a:r>
            <a:r>
              <a:rPr lang="fa-IR" sz="1200" dirty="0" smtClean="0">
                <a:latin typeface="A Iranian Sans" panose="01000500000000020002" pitchFamily="2" charset="-78"/>
                <a:cs typeface="A Iranian Sans" panose="01000500000000020002" pitchFamily="2" charset="-78"/>
              </a:rPr>
              <a:t>ساعت</a:t>
            </a:r>
          </a:p>
          <a:p>
            <a:pPr algn="r" rtl="1"/>
            <a:r>
              <a:rPr lang="en-US" sz="1200" dirty="0" smtClean="0">
                <a:cs typeface="A Iranian Sans" panose="01000500000000020002" pitchFamily="2" charset="-78"/>
              </a:rPr>
              <a:t>clock</a:t>
            </a:r>
            <a:r>
              <a:rPr lang="en-US" sz="1200" dirty="0" smtClean="0">
                <a:latin typeface="A Iranian Sans" panose="01000500000000020002" pitchFamily="2" charset="-78"/>
                <a:cs typeface="A Iranian Sans" panose="01000500000000020002" pitchFamily="2" charset="-78"/>
              </a:rPr>
              <a:t> </a:t>
            </a:r>
            <a:r>
              <a:rPr lang="en-US" sz="1200" dirty="0">
                <a:cs typeface="A Iranian Sans" panose="01000500000000020002" pitchFamily="2" charset="-78"/>
              </a:rPr>
              <a:t>cycles</a:t>
            </a:r>
            <a:r>
              <a:rPr lang="en-US" sz="1200" dirty="0" smtClean="0">
                <a:latin typeface="A Iranian Sans" panose="01000500000000020002" pitchFamily="2" charset="-78"/>
                <a:cs typeface="A Iranian Sans" panose="01000500000000020002" pitchFamily="2" charset="-78"/>
              </a:rPr>
              <a:t>)</a:t>
            </a:r>
            <a:r>
              <a:rPr lang="fa-IR" sz="1200" dirty="0" smtClean="0">
                <a:latin typeface="A Iranian Sans" panose="01000500000000020002" pitchFamily="2" charset="-78"/>
                <a:cs typeface="A Iranian Sans" panose="01000500000000020002" pitchFamily="2" charset="-78"/>
              </a:rPr>
              <a:t>)</a:t>
            </a:r>
            <a:r>
              <a:rPr lang="en-US" sz="1200" dirty="0" smtClean="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در ثانیه است که حافظه قادر به انجام می‌دهد. این </a:t>
            </a:r>
            <a:r>
              <a:rPr lang="fa-IR" sz="1200" dirty="0" smtClean="0">
                <a:latin typeface="A Iranian Sans" panose="01000500000000020002" pitchFamily="2" charset="-78"/>
                <a:cs typeface="A Iranian Sans" panose="01000500000000020002" pitchFamily="2" charset="-78"/>
              </a:rPr>
              <a:t>چرخش‌ها</a:t>
            </a:r>
          </a:p>
          <a:p>
            <a:pPr algn="r" rtl="1"/>
            <a:r>
              <a:rPr lang="fa-IR" sz="1200" dirty="0" smtClean="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معمولاً به صورت متناوب رخ می‌دهند و به عنوان یک ساعت مرجع برای </a:t>
            </a:r>
            <a:endParaRPr lang="fa-IR" sz="1200" dirty="0" smtClean="0">
              <a:latin typeface="A Iranian Sans" panose="01000500000000020002" pitchFamily="2" charset="-78"/>
              <a:cs typeface="A Iranian Sans" panose="01000500000000020002" pitchFamily="2" charset="-78"/>
            </a:endParaRPr>
          </a:p>
          <a:p>
            <a:pPr algn="r" rtl="1"/>
            <a:r>
              <a:rPr lang="fa-IR" sz="1200" dirty="0" smtClean="0">
                <a:latin typeface="A Iranian Sans" panose="01000500000000020002" pitchFamily="2" charset="-78"/>
                <a:cs typeface="A Iranian Sans" panose="01000500000000020002" pitchFamily="2" charset="-78"/>
              </a:rPr>
              <a:t>انتقال </a:t>
            </a:r>
            <a:r>
              <a:rPr lang="fa-IR" sz="1200" dirty="0">
                <a:latin typeface="A Iranian Sans" panose="01000500000000020002" pitchFamily="2" charset="-78"/>
                <a:cs typeface="A Iranian Sans" panose="01000500000000020002" pitchFamily="2" charset="-78"/>
              </a:rPr>
              <a:t>داده‌ها و انجام عملیات‌های مختلف در حافظه عمل می‌کنند.</a:t>
            </a:r>
          </a:p>
          <a:p>
            <a:pPr algn="r" rtl="1"/>
            <a:endParaRPr lang="en-US" dirty="0">
              <a:latin typeface="A Iranian Sans" panose="01000500000000020002" pitchFamily="2" charset="-78"/>
              <a:cs typeface="A Iranian Sans" panose="01000500000000020002" pitchFamily="2" charset="-78"/>
            </a:endParaRPr>
          </a:p>
        </p:txBody>
      </p:sp>
      <p:sp>
        <p:nvSpPr>
          <p:cNvPr id="4" name="TextBox 3"/>
          <p:cNvSpPr txBox="1"/>
          <p:nvPr/>
        </p:nvSpPr>
        <p:spPr>
          <a:xfrm>
            <a:off x="6681127" y="4353852"/>
            <a:ext cx="5411600" cy="1569660"/>
          </a:xfrm>
          <a:prstGeom prst="rect">
            <a:avLst/>
          </a:prstGeom>
          <a:noFill/>
        </p:spPr>
        <p:txBody>
          <a:bodyPr wrap="square" rtlCol="0">
            <a:spAutoFit/>
          </a:bodyPr>
          <a:lstStyle/>
          <a:p>
            <a:pPr algn="r" rtl="1"/>
            <a:r>
              <a:rPr lang="fa-IR" b="1" dirty="0">
                <a:latin typeface="A Iranian Sans" panose="01000500000000020002" pitchFamily="2" charset="-78"/>
                <a:cs typeface="A Iranian Sans" panose="01000500000000020002" pitchFamily="2" charset="-78"/>
              </a:rPr>
              <a:t>تفاوت های اصلی بین </a:t>
            </a:r>
            <a:r>
              <a:rPr lang="en-US" b="1" dirty="0">
                <a:cs typeface="A Iranian Sans" panose="01000500000000020002" pitchFamily="2" charset="-78"/>
              </a:rPr>
              <a:t>MHz</a:t>
            </a:r>
            <a:r>
              <a:rPr lang="en-US" b="1" dirty="0">
                <a:latin typeface="A Iranian Sans" panose="01000500000000020002" pitchFamily="2" charset="-78"/>
                <a:cs typeface="A Iranian Sans" panose="01000500000000020002" pitchFamily="2" charset="-78"/>
              </a:rPr>
              <a:t> </a:t>
            </a:r>
            <a:r>
              <a:rPr lang="fa-IR" b="1" dirty="0">
                <a:latin typeface="A Iranian Sans" panose="01000500000000020002" pitchFamily="2" charset="-78"/>
                <a:cs typeface="A Iranian Sans" panose="01000500000000020002" pitchFamily="2" charset="-78"/>
              </a:rPr>
              <a:t>و </a:t>
            </a:r>
            <a:r>
              <a:rPr lang="en-US" b="1" dirty="0">
                <a:cs typeface="A Iranian Sans" panose="01000500000000020002" pitchFamily="2" charset="-78"/>
              </a:rPr>
              <a:t>MT/s</a:t>
            </a:r>
            <a:r>
              <a:rPr lang="en-US" b="1" dirty="0">
                <a:latin typeface="A Iranian Sans" panose="01000500000000020002" pitchFamily="2" charset="-78"/>
                <a:cs typeface="A Iranian Sans" panose="01000500000000020002" pitchFamily="2" charset="-78"/>
              </a:rPr>
              <a:t> </a:t>
            </a:r>
            <a:r>
              <a:rPr lang="fa-IR" b="1" dirty="0">
                <a:latin typeface="A Iranian Sans" panose="01000500000000020002" pitchFamily="2" charset="-78"/>
                <a:cs typeface="A Iranian Sans" panose="01000500000000020002" pitchFamily="2" charset="-78"/>
              </a:rPr>
              <a:t>در حافظه های رم</a:t>
            </a:r>
          </a:p>
          <a:p>
            <a:pPr algn="r" rtl="1"/>
            <a:r>
              <a:rPr lang="en-US" sz="1200" dirty="0">
                <a:cs typeface="A Iranian Sans" panose="01000500000000020002" pitchFamily="2" charset="-78"/>
              </a:rPr>
              <a:t>MT/s</a:t>
            </a:r>
            <a:r>
              <a:rPr lang="en-US" sz="1200" dirty="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و </a:t>
            </a:r>
            <a:r>
              <a:rPr lang="en-US" sz="1200" dirty="0">
                <a:cs typeface="A Iranian Sans" panose="01000500000000020002" pitchFamily="2" charset="-78"/>
              </a:rPr>
              <a:t>MHz</a:t>
            </a:r>
            <a:r>
              <a:rPr lang="en-US" sz="1200" dirty="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هر دو به سرعت عملکرد حافظه اشاره دارند، اما با مفاهیمی متفاوت. </a:t>
            </a:r>
            <a:r>
              <a:rPr lang="en-US" sz="1200" dirty="0">
                <a:cs typeface="A Iranian Sans" panose="01000500000000020002" pitchFamily="2" charset="-78"/>
              </a:rPr>
              <a:t>MT/s</a:t>
            </a:r>
            <a:r>
              <a:rPr lang="en-US" sz="1200" dirty="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تعداد تراکنش های را که حافظه در هر ثانیه انجام می‌دهد نشان می‌دهد، در حالی که </a:t>
            </a:r>
            <a:r>
              <a:rPr lang="en-US" sz="1200" dirty="0">
                <a:cs typeface="A Iranian Sans" panose="01000500000000020002" pitchFamily="2" charset="-78"/>
              </a:rPr>
              <a:t>MHz</a:t>
            </a:r>
            <a:r>
              <a:rPr lang="en-US" sz="1200" dirty="0">
                <a:latin typeface="A Iranian Sans" panose="01000500000000020002" pitchFamily="2" charset="-78"/>
                <a:cs typeface="A Iranian Sans" panose="01000500000000020002" pitchFamily="2" charset="-78"/>
              </a:rPr>
              <a:t> </a:t>
            </a:r>
            <a:r>
              <a:rPr lang="fa-IR" sz="1200" dirty="0">
                <a:latin typeface="A Iranian Sans" panose="01000500000000020002" pitchFamily="2" charset="-78"/>
                <a:cs typeface="A Iranian Sans" panose="01000500000000020002" pitchFamily="2" charset="-78"/>
              </a:rPr>
              <a:t>به فرکانس سیستمی که حافظه در آن کار می‌کند اشاره می‌کند. در واقع، سرعت عملکرد حافظه بستگی به هر دو عامل (تعداد تراکنش و فرکانس) دارد.</a:t>
            </a:r>
          </a:p>
          <a:p>
            <a:pPr algn="r" rtl="1"/>
            <a:endParaRPr lang="en-US" dirty="0">
              <a:latin typeface="A Iranian Sans" panose="01000500000000020002" pitchFamily="2" charset="-78"/>
              <a:cs typeface="A Iranian Sans" panose="01000500000000020002" pitchFamily="2"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6" y="854331"/>
            <a:ext cx="6641080" cy="5146002"/>
          </a:xfrm>
          <a:prstGeom prst="rect">
            <a:avLst/>
          </a:prstGeom>
        </p:spPr>
      </p:pic>
    </p:spTree>
    <p:extLst>
      <p:ext uri="{BB962C8B-B14F-4D97-AF65-F5344CB8AC3E}">
        <p14:creationId xmlns:p14="http://schemas.microsoft.com/office/powerpoint/2010/main" val="350667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43" y="156018"/>
            <a:ext cx="5079563" cy="6421655"/>
          </a:xfrm>
          <a:prstGeom prst="rect">
            <a:avLst/>
          </a:prstGeom>
        </p:spPr>
      </p:pic>
    </p:spTree>
    <p:extLst>
      <p:ext uri="{BB962C8B-B14F-4D97-AF65-F5344CB8AC3E}">
        <p14:creationId xmlns:p14="http://schemas.microsoft.com/office/powerpoint/2010/main" val="198098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1439</Words>
  <Application>Microsoft Office PowerPoint</Application>
  <PresentationFormat>Widescreen</PresentationFormat>
  <Paragraphs>122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 Unicode MS</vt:lpstr>
      <vt:lpstr>A Iranian Sans</vt:lpstr>
      <vt:lpstr>Arial</vt:lpstr>
      <vt:lpstr>Arial Black</vt:lpstr>
      <vt:lpstr>B Nazanin</vt:lpstr>
      <vt:lpstr>Bahnschrift</vt:lpstr>
      <vt:lpstr>Calibri</vt:lpstr>
      <vt:lpstr>Calibri Light</vt:lpstr>
      <vt:lpstr>Office Theme</vt:lpstr>
      <vt:lpstr>حسین نخستین ساعد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86</cp:revision>
  <dcterms:created xsi:type="dcterms:W3CDTF">2023-11-03T07:23:18Z</dcterms:created>
  <dcterms:modified xsi:type="dcterms:W3CDTF">2023-11-27T20:24:36Z</dcterms:modified>
</cp:coreProperties>
</file>