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embedTrueTypeFonts="1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509" r:id="rId4"/>
    <p:sldId id="514" r:id="rId5"/>
    <p:sldId id="519" r:id="rId6"/>
    <p:sldId id="520" r:id="rId7"/>
    <p:sldId id="521" r:id="rId8"/>
    <p:sldId id="522" r:id="rId9"/>
    <p:sldId id="523" r:id="rId10"/>
    <p:sldId id="524" r:id="rId11"/>
    <p:sldId id="525" r:id="rId12"/>
    <p:sldId id="526" r:id="rId13"/>
    <p:sldId id="527" r:id="rId14"/>
    <p:sldId id="528" r:id="rId15"/>
    <p:sldId id="529" r:id="rId16"/>
    <p:sldId id="530" r:id="rId17"/>
    <p:sldId id="531" r:id="rId18"/>
    <p:sldId id="515" r:id="rId19"/>
    <p:sldId id="516" r:id="rId20"/>
    <p:sldId id="517" r:id="rId21"/>
    <p:sldId id="518" r:id="rId22"/>
  </p:sldIdLst>
  <p:sldSz cx="12192000" cy="6858000"/>
  <p:notesSz cx="6858000" cy="9144000"/>
  <p:embeddedFontLst>
    <p:embeddedFont>
      <p:font typeface="Cairo Light" panose="020B0604020202020204" charset="-78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Helvetica Light" panose="020B0604020202020204"/>
      <p:regular r:id="rId29"/>
    </p:embeddedFont>
    <p:embeddedFont>
      <p:font typeface="PT Sans" panose="020B0503020203020204" pitchFamily="34" charset="0"/>
      <p:regular r:id="rId30"/>
      <p:bold r:id="rId31"/>
      <p:italic r:id="rId32"/>
      <p:boldItalic r:id="rId33"/>
    </p:embeddedFont>
    <p:embeddedFont>
      <p:font typeface="Roboto Slab" pitchFamily="2" charset="0"/>
      <p:regular r:id="rId34"/>
      <p:bold r:id="rId35"/>
    </p:embeddedFont>
  </p:embeddedFontLst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2B"/>
    <a:srgbClr val="FFFFFF"/>
    <a:srgbClr val="1A78B9"/>
    <a:srgbClr val="000000"/>
    <a:srgbClr val="80FF00"/>
    <a:srgbClr val="4BB9E4"/>
    <a:srgbClr val="1F93D1"/>
    <a:srgbClr val="00979D"/>
    <a:srgbClr val="F0C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4" autoAdjust="0"/>
    <p:restoredTop sz="94175" autoAdjust="0"/>
  </p:normalViewPr>
  <p:slideViewPr>
    <p:cSldViewPr snapToGrid="0">
      <p:cViewPr varScale="1"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2F9CA208-E493-413F-BB40-1DD50394E8C7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830634EC-B8AE-4088-B8A5-EB7DF8E6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3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634EC-B8AE-4088-B8A5-EB7DF8E604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52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634EC-B8AE-4088-B8A5-EB7DF8E604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85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634EC-B8AE-4088-B8A5-EB7DF8E604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56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634EC-B8AE-4088-B8A5-EB7DF8E604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3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634EC-B8AE-4088-B8A5-EB7DF8E604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95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634EC-B8AE-4088-B8A5-EB7DF8E604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634EC-B8AE-4088-B8A5-EB7DF8E604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15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634EC-B8AE-4088-B8A5-EB7DF8E604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73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634EC-B8AE-4088-B8A5-EB7DF8E604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37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634EC-B8AE-4088-B8A5-EB7DF8E604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45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634EC-B8AE-4088-B8A5-EB7DF8E604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47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634EC-B8AE-4088-B8A5-EB7DF8E604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97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634EC-B8AE-4088-B8A5-EB7DF8E604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62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634EC-B8AE-4088-B8A5-EB7DF8E604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9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xfrm>
            <a:off x="5961371" y="5762625"/>
            <a:ext cx="264496" cy="261610"/>
          </a:xfrm>
          <a:prstGeom prst="rect">
            <a:avLst/>
          </a:prstGeom>
        </p:spPr>
        <p:txBody>
          <a:bodyPr wrap="none"/>
          <a:lstStyle>
            <a:lvl1pPr algn="ctr">
              <a:defRPr sz="1200" cap="none" spc="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368896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dark 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5961371" y="5762625"/>
            <a:ext cx="264496" cy="261610"/>
          </a:xfrm>
          <a:prstGeom prst="rect">
            <a:avLst/>
          </a:prstGeom>
        </p:spPr>
        <p:txBody>
          <a:bodyPr wrap="none"/>
          <a:lstStyle>
            <a:lvl1pPr algn="ctr">
              <a:defRPr sz="1200" cap="none" spc="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88275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820810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808163" y="1757522"/>
            <a:ext cx="1453357" cy="145335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581083" y="1757522"/>
            <a:ext cx="1453357" cy="1453356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354003" y="1757522"/>
            <a:ext cx="1453357" cy="145335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126923" y="1757522"/>
            <a:ext cx="1453357" cy="1453356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899843" y="1757522"/>
            <a:ext cx="1453357" cy="1453356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808163" y="3530442"/>
            <a:ext cx="1453357" cy="1453356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581083" y="3530442"/>
            <a:ext cx="1453357" cy="1453356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354003" y="3530442"/>
            <a:ext cx="1453357" cy="145335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126923" y="3530442"/>
            <a:ext cx="1453357" cy="1453356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899843" y="3530442"/>
            <a:ext cx="1453357" cy="145335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2070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dark bg">
    <p:bg>
      <p:bgPr>
        <a:solidFill>
          <a:srgbClr val="3939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10780702" y="422542"/>
            <a:ext cx="135634" cy="108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37" y="5082"/>
                </a:moveTo>
                <a:cubicBezTo>
                  <a:pt x="19237" y="5506"/>
                  <a:pt x="19237" y="5929"/>
                  <a:pt x="19237" y="5929"/>
                </a:cubicBezTo>
                <a:cubicBezTo>
                  <a:pt x="19237" y="13129"/>
                  <a:pt x="14850" y="21600"/>
                  <a:pt x="6750" y="21600"/>
                </a:cubicBezTo>
                <a:cubicBezTo>
                  <a:pt x="4388" y="21600"/>
                  <a:pt x="2025" y="20753"/>
                  <a:pt x="0" y="19059"/>
                </a:cubicBezTo>
                <a:cubicBezTo>
                  <a:pt x="338" y="19059"/>
                  <a:pt x="675" y="19059"/>
                  <a:pt x="1013" y="19059"/>
                </a:cubicBezTo>
                <a:cubicBezTo>
                  <a:pt x="3038" y="19059"/>
                  <a:pt x="5063" y="18212"/>
                  <a:pt x="6413" y="16941"/>
                </a:cubicBezTo>
                <a:cubicBezTo>
                  <a:pt x="4725" y="16941"/>
                  <a:pt x="3038" y="15247"/>
                  <a:pt x="2363" y="13129"/>
                </a:cubicBezTo>
                <a:cubicBezTo>
                  <a:pt x="2700" y="13129"/>
                  <a:pt x="3038" y="13129"/>
                  <a:pt x="3375" y="13129"/>
                </a:cubicBezTo>
                <a:cubicBezTo>
                  <a:pt x="3713" y="13129"/>
                  <a:pt x="4050" y="13129"/>
                  <a:pt x="4388" y="13129"/>
                </a:cubicBezTo>
                <a:cubicBezTo>
                  <a:pt x="2363" y="12282"/>
                  <a:pt x="1013" y="10165"/>
                  <a:pt x="1013" y="7624"/>
                </a:cubicBezTo>
                <a:cubicBezTo>
                  <a:pt x="1013" y="7624"/>
                  <a:pt x="1013" y="7624"/>
                  <a:pt x="1013" y="7624"/>
                </a:cubicBezTo>
                <a:cubicBezTo>
                  <a:pt x="1688" y="8047"/>
                  <a:pt x="2363" y="8047"/>
                  <a:pt x="3038" y="8047"/>
                </a:cubicBezTo>
                <a:cubicBezTo>
                  <a:pt x="1688" y="7200"/>
                  <a:pt x="1013" y="5506"/>
                  <a:pt x="1013" y="3812"/>
                </a:cubicBezTo>
                <a:cubicBezTo>
                  <a:pt x="1013" y="2541"/>
                  <a:pt x="1350" y="1694"/>
                  <a:pt x="1688" y="847"/>
                </a:cubicBezTo>
                <a:cubicBezTo>
                  <a:pt x="3713" y="4235"/>
                  <a:pt x="7088" y="6353"/>
                  <a:pt x="10463" y="6776"/>
                </a:cubicBezTo>
                <a:cubicBezTo>
                  <a:pt x="10463" y="6353"/>
                  <a:pt x="10463" y="5929"/>
                  <a:pt x="10463" y="5506"/>
                </a:cubicBezTo>
                <a:cubicBezTo>
                  <a:pt x="10463" y="2118"/>
                  <a:pt x="12487" y="0"/>
                  <a:pt x="14850" y="0"/>
                </a:cubicBezTo>
                <a:cubicBezTo>
                  <a:pt x="16200" y="0"/>
                  <a:pt x="17212" y="424"/>
                  <a:pt x="18225" y="1694"/>
                </a:cubicBezTo>
                <a:cubicBezTo>
                  <a:pt x="18900" y="1271"/>
                  <a:pt x="19912" y="847"/>
                  <a:pt x="20925" y="424"/>
                </a:cubicBezTo>
                <a:cubicBezTo>
                  <a:pt x="20587" y="1694"/>
                  <a:pt x="19912" y="2541"/>
                  <a:pt x="18900" y="3388"/>
                </a:cubicBezTo>
                <a:cubicBezTo>
                  <a:pt x="19912" y="2965"/>
                  <a:pt x="20587" y="2965"/>
                  <a:pt x="21600" y="2541"/>
                </a:cubicBezTo>
                <a:cubicBezTo>
                  <a:pt x="20925" y="3388"/>
                  <a:pt x="20250" y="4659"/>
                  <a:pt x="19237" y="5082"/>
                </a:cubicBez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22860" rIns="22860"/>
          <a:lstStyle/>
          <a:p>
            <a:pPr algn="l" defTabSz="2286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200"/>
          </a:p>
        </p:txBody>
      </p:sp>
      <p:sp>
        <p:nvSpPr>
          <p:cNvPr id="42" name="Shape 42"/>
          <p:cNvSpPr/>
          <p:nvPr/>
        </p:nvSpPr>
        <p:spPr>
          <a:xfrm>
            <a:off x="10544950" y="405342"/>
            <a:ext cx="74697" cy="142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546"/>
                </a:moveTo>
                <a:cubicBezTo>
                  <a:pt x="17897" y="3546"/>
                  <a:pt x="17897" y="3546"/>
                  <a:pt x="17897" y="3546"/>
                </a:cubicBezTo>
                <a:cubicBezTo>
                  <a:pt x="14811" y="3546"/>
                  <a:pt x="14194" y="4513"/>
                  <a:pt x="14194" y="5481"/>
                </a:cubicBezTo>
                <a:cubicBezTo>
                  <a:pt x="14194" y="8060"/>
                  <a:pt x="14194" y="8060"/>
                  <a:pt x="14194" y="8060"/>
                </a:cubicBezTo>
                <a:cubicBezTo>
                  <a:pt x="21600" y="8060"/>
                  <a:pt x="21600" y="8060"/>
                  <a:pt x="21600" y="8060"/>
                </a:cubicBezTo>
                <a:cubicBezTo>
                  <a:pt x="20366" y="11928"/>
                  <a:pt x="20366" y="11928"/>
                  <a:pt x="20366" y="11928"/>
                </a:cubicBezTo>
                <a:cubicBezTo>
                  <a:pt x="14194" y="11928"/>
                  <a:pt x="14194" y="11928"/>
                  <a:pt x="14194" y="11928"/>
                </a:cubicBezTo>
                <a:cubicBezTo>
                  <a:pt x="14194" y="21600"/>
                  <a:pt x="14194" y="21600"/>
                  <a:pt x="14194" y="21600"/>
                </a:cubicBezTo>
                <a:cubicBezTo>
                  <a:pt x="6789" y="21600"/>
                  <a:pt x="6789" y="21600"/>
                  <a:pt x="6789" y="21600"/>
                </a:cubicBezTo>
                <a:cubicBezTo>
                  <a:pt x="6789" y="11928"/>
                  <a:pt x="6789" y="11928"/>
                  <a:pt x="6789" y="11928"/>
                </a:cubicBezTo>
                <a:cubicBezTo>
                  <a:pt x="0" y="11928"/>
                  <a:pt x="0" y="11928"/>
                  <a:pt x="0" y="11928"/>
                </a:cubicBezTo>
                <a:cubicBezTo>
                  <a:pt x="0" y="8060"/>
                  <a:pt x="0" y="8060"/>
                  <a:pt x="0" y="8060"/>
                </a:cubicBezTo>
                <a:cubicBezTo>
                  <a:pt x="6789" y="8060"/>
                  <a:pt x="6789" y="8060"/>
                  <a:pt x="6789" y="8060"/>
                </a:cubicBezTo>
                <a:cubicBezTo>
                  <a:pt x="6789" y="5158"/>
                  <a:pt x="6789" y="5158"/>
                  <a:pt x="6789" y="5158"/>
                </a:cubicBezTo>
                <a:cubicBezTo>
                  <a:pt x="6789" y="1934"/>
                  <a:pt x="10491" y="0"/>
                  <a:pt x="16046" y="0"/>
                </a:cubicBezTo>
                <a:cubicBezTo>
                  <a:pt x="18514" y="0"/>
                  <a:pt x="20983" y="322"/>
                  <a:pt x="21600" y="322"/>
                </a:cubicBezTo>
                <a:lnTo>
                  <a:pt x="21600" y="3546"/>
                </a:ln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22860" rIns="22860"/>
          <a:lstStyle/>
          <a:p>
            <a:pPr algn="l" defTabSz="2286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200"/>
          </a:p>
        </p:txBody>
      </p:sp>
      <p:sp>
        <p:nvSpPr>
          <p:cNvPr id="44" name="Shape 44"/>
          <p:cNvSpPr/>
          <p:nvPr/>
        </p:nvSpPr>
        <p:spPr>
          <a:xfrm>
            <a:off x="11111247" y="424587"/>
            <a:ext cx="144258" cy="104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2" y="18073"/>
                </a:moveTo>
                <a:cubicBezTo>
                  <a:pt x="20965" y="19837"/>
                  <a:pt x="20012" y="21159"/>
                  <a:pt x="18741" y="21159"/>
                </a:cubicBezTo>
                <a:cubicBezTo>
                  <a:pt x="16200" y="21600"/>
                  <a:pt x="13341" y="21600"/>
                  <a:pt x="10800" y="21600"/>
                </a:cubicBezTo>
                <a:cubicBezTo>
                  <a:pt x="7941" y="21600"/>
                  <a:pt x="5400" y="21600"/>
                  <a:pt x="2541" y="21159"/>
                </a:cubicBezTo>
                <a:cubicBezTo>
                  <a:pt x="1588" y="21159"/>
                  <a:pt x="635" y="19837"/>
                  <a:pt x="318" y="18073"/>
                </a:cubicBezTo>
                <a:cubicBezTo>
                  <a:pt x="0" y="15869"/>
                  <a:pt x="0" y="13224"/>
                  <a:pt x="0" y="11020"/>
                </a:cubicBezTo>
                <a:cubicBezTo>
                  <a:pt x="0" y="8376"/>
                  <a:pt x="0" y="6171"/>
                  <a:pt x="318" y="3527"/>
                </a:cubicBezTo>
                <a:cubicBezTo>
                  <a:pt x="635" y="2204"/>
                  <a:pt x="1588" y="882"/>
                  <a:pt x="2541" y="441"/>
                </a:cubicBezTo>
                <a:cubicBezTo>
                  <a:pt x="5400" y="0"/>
                  <a:pt x="7941" y="0"/>
                  <a:pt x="10800" y="0"/>
                </a:cubicBezTo>
                <a:cubicBezTo>
                  <a:pt x="13341" y="0"/>
                  <a:pt x="16200" y="0"/>
                  <a:pt x="18741" y="441"/>
                </a:cubicBezTo>
                <a:cubicBezTo>
                  <a:pt x="20012" y="882"/>
                  <a:pt x="20965" y="2204"/>
                  <a:pt x="21282" y="3527"/>
                </a:cubicBezTo>
                <a:cubicBezTo>
                  <a:pt x="21600" y="6171"/>
                  <a:pt x="21600" y="8376"/>
                  <a:pt x="21600" y="11020"/>
                </a:cubicBezTo>
                <a:cubicBezTo>
                  <a:pt x="21600" y="13224"/>
                  <a:pt x="21600" y="15869"/>
                  <a:pt x="21282" y="18073"/>
                </a:cubicBezTo>
                <a:close/>
                <a:moveTo>
                  <a:pt x="14929" y="10139"/>
                </a:moveTo>
                <a:cubicBezTo>
                  <a:pt x="8894" y="4849"/>
                  <a:pt x="8894" y="4849"/>
                  <a:pt x="8894" y="4849"/>
                </a:cubicBezTo>
                <a:cubicBezTo>
                  <a:pt x="8576" y="4408"/>
                  <a:pt x="8259" y="4408"/>
                  <a:pt x="7941" y="4408"/>
                </a:cubicBezTo>
                <a:cubicBezTo>
                  <a:pt x="7941" y="4849"/>
                  <a:pt x="7624" y="5290"/>
                  <a:pt x="7624" y="5731"/>
                </a:cubicBezTo>
                <a:cubicBezTo>
                  <a:pt x="7624" y="16310"/>
                  <a:pt x="7624" y="16310"/>
                  <a:pt x="7624" y="16310"/>
                </a:cubicBezTo>
                <a:cubicBezTo>
                  <a:pt x="7624" y="16751"/>
                  <a:pt x="7941" y="17192"/>
                  <a:pt x="7941" y="17192"/>
                </a:cubicBezTo>
                <a:cubicBezTo>
                  <a:pt x="8259" y="17192"/>
                  <a:pt x="8259" y="17192"/>
                  <a:pt x="8259" y="17192"/>
                </a:cubicBezTo>
                <a:cubicBezTo>
                  <a:pt x="8576" y="17192"/>
                  <a:pt x="8576" y="17192"/>
                  <a:pt x="8894" y="17192"/>
                </a:cubicBezTo>
                <a:cubicBezTo>
                  <a:pt x="14929" y="11902"/>
                  <a:pt x="14929" y="11902"/>
                  <a:pt x="14929" y="11902"/>
                </a:cubicBezTo>
                <a:cubicBezTo>
                  <a:pt x="15247" y="11461"/>
                  <a:pt x="15247" y="11461"/>
                  <a:pt x="15247" y="11020"/>
                </a:cubicBezTo>
                <a:cubicBezTo>
                  <a:pt x="15247" y="10580"/>
                  <a:pt x="15247" y="10139"/>
                  <a:pt x="14929" y="10139"/>
                </a:cubicBez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22860" rIns="22860"/>
          <a:lstStyle/>
          <a:p>
            <a:pPr algn="l" defTabSz="2286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200"/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4F5F7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" name="Shape 46"/>
          <p:cNvSpPr/>
          <p:nvPr/>
        </p:nvSpPr>
        <p:spPr>
          <a:xfrm>
            <a:off x="11538703" y="685624"/>
            <a:ext cx="818258" cy="1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2062798" y="1940878"/>
            <a:ext cx="1320800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3764598" y="1940878"/>
            <a:ext cx="1320800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466398" y="1940878"/>
            <a:ext cx="1320800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168198" y="1940878"/>
            <a:ext cx="1320800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869998" y="1940878"/>
            <a:ext cx="1320800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2062798" y="3591878"/>
            <a:ext cx="1320800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764598" y="3591878"/>
            <a:ext cx="1320800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5466398" y="3591878"/>
            <a:ext cx="1320800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7168198" y="3591878"/>
            <a:ext cx="1320800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869998" y="3591878"/>
            <a:ext cx="1320800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356015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060920" y="1139707"/>
            <a:ext cx="8241360" cy="10884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83992" y="2315022"/>
            <a:ext cx="10238179" cy="35096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11518233" y="381348"/>
            <a:ext cx="382124" cy="230832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lvl1pPr algn="l">
              <a:defRPr sz="1000" cap="all" spc="200">
                <a:solidFill>
                  <a:srgbClr val="393941"/>
                </a:solidFill>
                <a:latin typeface="+mn-lt"/>
                <a:ea typeface="+mn-ea"/>
                <a:cs typeface="+mn-cs"/>
                <a:sym typeface="Montserrat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" name="Shape 9"/>
          <p:cNvSpPr/>
          <p:nvPr/>
        </p:nvSpPr>
        <p:spPr>
          <a:xfrm>
            <a:off x="11538703" y="685624"/>
            <a:ext cx="818258" cy="1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3808226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transition spd="med"/>
  <p:hf hdr="0" ftr="0" dt="0"/>
  <p:txStyles>
    <p:titleStyle>
      <a:lvl1pPr marL="0" marR="0" indent="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1pPr>
      <a:lvl2pPr marL="0" marR="0" indent="11430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2pPr>
      <a:lvl3pPr marL="0" marR="0" indent="22860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3pPr>
      <a:lvl4pPr marL="0" marR="0" indent="34290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4pPr>
      <a:lvl5pPr marL="0" marR="0" indent="45720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5pPr>
      <a:lvl6pPr marL="0" marR="0" indent="57150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6pPr>
      <a:lvl7pPr marL="0" marR="0" indent="68580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7pPr>
      <a:lvl8pPr marL="0" marR="0" indent="80010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8pPr>
      <a:lvl9pPr marL="0" marR="0" indent="91440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9pPr>
    </p:titleStyle>
    <p:bodyStyle>
      <a:lvl1pPr marL="0" marR="0" indent="0" algn="just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1pPr>
      <a:lvl2pPr marL="0" marR="0" indent="114300" algn="just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2pPr>
      <a:lvl3pPr marL="0" marR="0" indent="228600" algn="just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3pPr>
      <a:lvl4pPr marL="0" marR="0" indent="342900" algn="just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4pPr>
      <a:lvl5pPr marL="0" marR="0" indent="457200" algn="just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5pPr>
      <a:lvl6pPr marL="0" marR="0" indent="571500" algn="just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6pPr>
      <a:lvl7pPr marL="0" marR="0" indent="685800" algn="just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7pPr>
      <a:lvl8pPr marL="0" marR="0" indent="800100" algn="just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8pPr>
      <a:lvl9pPr marL="0" marR="0" indent="914400" algn="just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9pPr>
    </p:bodyStyle>
    <p:otherStyle>
      <a:lvl1pPr marL="0" marR="0" indent="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all" spc="2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1pPr>
      <a:lvl2pPr marL="0" marR="0" indent="11430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all" spc="2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2pPr>
      <a:lvl3pPr marL="0" marR="0" indent="22860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all" spc="2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3pPr>
      <a:lvl4pPr marL="0" marR="0" indent="34290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all" spc="2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4pPr>
      <a:lvl5pPr marL="0" marR="0" indent="45720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all" spc="2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5pPr>
      <a:lvl6pPr marL="0" marR="0" indent="57150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all" spc="2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6pPr>
      <a:lvl7pPr marL="0" marR="0" indent="68580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all" spc="2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7pPr>
      <a:lvl8pPr marL="0" marR="0" indent="80010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all" spc="2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8pPr>
      <a:lvl9pPr marL="0" marR="0" indent="91440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all" spc="2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1833458" y="3313785"/>
            <a:ext cx="8520320" cy="13545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Autofit/>
          </a:bodyPr>
          <a:lstStyle>
            <a:lvl1pPr algn="ctr">
              <a:lnSpc>
                <a:spcPct val="80000"/>
              </a:lnSpc>
              <a:defRPr sz="15000"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>
              <a:lnSpc>
                <a:spcPct val="120000"/>
              </a:lnSpc>
            </a:pPr>
            <a:r>
              <a:rPr lang="en-US" sz="6000" kern="0" dirty="0"/>
              <a:t>Coding with AAUP</a:t>
            </a:r>
          </a:p>
        </p:txBody>
      </p:sp>
      <p:sp>
        <p:nvSpPr>
          <p:cNvPr id="56" name="Shape 56"/>
          <p:cNvSpPr/>
          <p:nvPr/>
        </p:nvSpPr>
        <p:spPr>
          <a:xfrm>
            <a:off x="4849028" y="4806221"/>
            <a:ext cx="2493945" cy="1769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ctr">
            <a:spAutoFit/>
          </a:bodyPr>
          <a:lstStyle>
            <a:lvl1pPr algn="ctr">
              <a:defRPr sz="1800" cap="all" spc="360">
                <a:latin typeface="+mn-lt"/>
                <a:ea typeface="+mn-ea"/>
                <a:cs typeface="+mn-cs"/>
                <a:sym typeface="Montserrat-Regular"/>
              </a:defRPr>
            </a:lvl1pPr>
          </a:lstStyle>
          <a:p>
            <a:pPr defTabSz="412750" rtl="0" hangingPunct="0"/>
            <a:r>
              <a:rPr sz="900" kern="0" spc="180" dirty="0">
                <a:solidFill>
                  <a:srgbClr val="A6A7AC"/>
                </a:solidFill>
                <a:latin typeface="Montserrat-Regular"/>
              </a:rPr>
              <a:t>Free </a:t>
            </a:r>
            <a:r>
              <a:rPr lang="en-US" sz="900" kern="0" spc="180" dirty="0">
                <a:solidFill>
                  <a:srgbClr val="A6A7AC"/>
                </a:solidFill>
                <a:latin typeface="Montserrat-Regular"/>
              </a:rPr>
              <a:t>PowerPoint</a:t>
            </a:r>
            <a:r>
              <a:rPr sz="900" kern="0" spc="180" dirty="0">
                <a:solidFill>
                  <a:srgbClr val="A6A7AC"/>
                </a:solidFill>
                <a:latin typeface="Montserrat-Regular"/>
              </a:rPr>
              <a:t> template</a:t>
            </a:r>
          </a:p>
        </p:txBody>
      </p:sp>
      <p:sp>
        <p:nvSpPr>
          <p:cNvPr id="2" name="عنصر نائب لرقم الشريحة 1">
            <a:extLst>
              <a:ext uri="{FF2B5EF4-FFF2-40B4-BE49-F238E27FC236}">
                <a16:creationId xmlns:a16="http://schemas.microsoft.com/office/drawing/2014/main" id="{A63A12E5-4502-4410-A6EF-4A17126A947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</a:t>
            </a:fld>
            <a:endParaRPr lang="en-US"/>
          </a:p>
        </p:txBody>
      </p:sp>
      <p:pic>
        <p:nvPicPr>
          <p:cNvPr id="1028" name="Picture 4" descr="الرئيسية">
            <a:extLst>
              <a:ext uri="{FF2B5EF4-FFF2-40B4-BE49-F238E27FC236}">
                <a16:creationId xmlns:a16="http://schemas.microsoft.com/office/drawing/2014/main" id="{6F9F9B95-728C-4059-950C-20CCAD001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003" y="1357566"/>
            <a:ext cx="6803231" cy="186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EF060C-639D-6E3A-A3CD-98302413487F}"/>
              </a:ext>
            </a:extLst>
          </p:cNvPr>
          <p:cNvSpPr txBox="1"/>
          <p:nvPr/>
        </p:nvSpPr>
        <p:spPr>
          <a:xfrm>
            <a:off x="3045618" y="4813831"/>
            <a:ext cx="6096000" cy="70788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2000" b="1" kern="0" dirty="0">
                <a:solidFill>
                  <a:srgbClr val="F4F5F7"/>
                </a:solidFill>
                <a:latin typeface="Montserrat-SemiBold"/>
                <a:sym typeface="PT Sans"/>
              </a:rPr>
              <a:t>By: Hussein Younis</a:t>
            </a:r>
          </a:p>
          <a:p>
            <a:pPr algn="ctr"/>
            <a:r>
              <a:rPr lang="en-US" sz="2000" b="1" kern="0" dirty="0">
                <a:solidFill>
                  <a:srgbClr val="F4F5F7"/>
                </a:solidFill>
                <a:latin typeface="Montserrat-SemiBold"/>
                <a:sym typeface="PT Sans"/>
              </a:rPr>
              <a:t>2023 </a:t>
            </a:r>
            <a:endParaRPr lang="en-US" sz="2000" b="1" kern="0" dirty="0">
              <a:solidFill>
                <a:srgbClr val="F4F5F7"/>
              </a:solidFill>
              <a:latin typeface="Montserrat-SemiBold"/>
              <a:sym typeface="Montserrat-SemiBold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GitHub with VsCode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826EE-6C2A-F4C9-9B8F-2A5CFAD268C0}"/>
              </a:ext>
            </a:extLst>
          </p:cNvPr>
          <p:cNvSpPr txBox="1"/>
          <p:nvPr/>
        </p:nvSpPr>
        <p:spPr>
          <a:xfrm>
            <a:off x="204789" y="1352550"/>
            <a:ext cx="7100886" cy="3693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https://code.visualstudio.com/docs/sourcecontrol/github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942C1A-5A28-FBC7-1277-66A345B2C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915" y="227528"/>
            <a:ext cx="2143125" cy="2143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E814FF-C3E1-20CB-AA39-A1FF424F9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961" y="1979545"/>
            <a:ext cx="4014078" cy="448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24060"/>
      </p:ext>
    </p:extLst>
  </p:cSld>
  <p:clrMapOvr>
    <a:masterClrMapping/>
  </p:clrMapOvr>
  <p:transition spd="slow">
    <p:cover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GitHub with VsCode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826EE-6C2A-F4C9-9B8F-2A5CFAD268C0}"/>
              </a:ext>
            </a:extLst>
          </p:cNvPr>
          <p:cNvSpPr txBox="1"/>
          <p:nvPr/>
        </p:nvSpPr>
        <p:spPr>
          <a:xfrm>
            <a:off x="204789" y="1352550"/>
            <a:ext cx="7100886" cy="3693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https://code.visualstudio.com/docs/sourcecontrol/github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942C1A-5A28-FBC7-1277-66A345B2C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915" y="227528"/>
            <a:ext cx="2143125" cy="21431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1B22B3-99FB-E460-02A3-FAE925E26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471" y="2973628"/>
            <a:ext cx="5166808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99490"/>
      </p:ext>
    </p:extLst>
  </p:cSld>
  <p:clrMapOvr>
    <a:masterClrMapping/>
  </p:clrMapOvr>
  <p:transition spd="slow">
    <p:cover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GitHub with VsCode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826EE-6C2A-F4C9-9B8F-2A5CFAD268C0}"/>
              </a:ext>
            </a:extLst>
          </p:cNvPr>
          <p:cNvSpPr txBox="1"/>
          <p:nvPr/>
        </p:nvSpPr>
        <p:spPr>
          <a:xfrm>
            <a:off x="204789" y="1352550"/>
            <a:ext cx="7100886" cy="3693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https://code.visualstudio.com/docs/sourcecontrol/github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942C1A-5A28-FBC7-1277-66A345B2C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915" y="227528"/>
            <a:ext cx="2143125" cy="2143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86C6A0-14FD-57D4-A414-091571684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623" y="2986666"/>
            <a:ext cx="5707802" cy="257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09868"/>
      </p:ext>
    </p:extLst>
  </p:cSld>
  <p:clrMapOvr>
    <a:masterClrMapping/>
  </p:clrMapOvr>
  <p:transition spd="slow">
    <p:cover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GitHub with VsCode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826EE-6C2A-F4C9-9B8F-2A5CFAD268C0}"/>
              </a:ext>
            </a:extLst>
          </p:cNvPr>
          <p:cNvSpPr txBox="1"/>
          <p:nvPr/>
        </p:nvSpPr>
        <p:spPr>
          <a:xfrm>
            <a:off x="204789" y="1352550"/>
            <a:ext cx="7100886" cy="3693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https://code.visualstudio.com/docs/sourcecontrol/github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942C1A-5A28-FBC7-1277-66A345B2C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915" y="227528"/>
            <a:ext cx="2143125" cy="21431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772D64-59F6-3B7B-9D9D-6FCD95A54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5391" y="2577668"/>
            <a:ext cx="6693540" cy="348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49390"/>
      </p:ext>
    </p:extLst>
  </p:cSld>
  <p:clrMapOvr>
    <a:masterClrMapping/>
  </p:clrMapOvr>
  <p:transition spd="slow">
    <p:cover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GitHub with VsCode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826EE-6C2A-F4C9-9B8F-2A5CFAD268C0}"/>
              </a:ext>
            </a:extLst>
          </p:cNvPr>
          <p:cNvSpPr txBox="1"/>
          <p:nvPr/>
        </p:nvSpPr>
        <p:spPr>
          <a:xfrm>
            <a:off x="204789" y="1352550"/>
            <a:ext cx="7100886" cy="3693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https://code.visualstudio.com/docs/sourcecontrol/github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942C1A-5A28-FBC7-1277-66A345B2C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915" y="227528"/>
            <a:ext cx="2143125" cy="2143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7B0D1B-A4DB-9747-1A82-527725C2A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894" y="1817919"/>
            <a:ext cx="7750212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88281"/>
      </p:ext>
    </p:extLst>
  </p:cSld>
  <p:clrMapOvr>
    <a:masterClrMapping/>
  </p:clrMapOvr>
  <p:transition spd="slow">
    <p:cover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GitHub with VsCode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826EE-6C2A-F4C9-9B8F-2A5CFAD268C0}"/>
              </a:ext>
            </a:extLst>
          </p:cNvPr>
          <p:cNvSpPr txBox="1"/>
          <p:nvPr/>
        </p:nvSpPr>
        <p:spPr>
          <a:xfrm>
            <a:off x="204789" y="1352550"/>
            <a:ext cx="7100886" cy="3693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https://code.visualstudio.com/docs/sourcecontrol/github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942C1A-5A28-FBC7-1277-66A345B2C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915" y="227528"/>
            <a:ext cx="2143125" cy="21431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C00891-2024-0ECC-CCE3-069087FEC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602" y="2878393"/>
            <a:ext cx="5998683" cy="262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75964"/>
      </p:ext>
    </p:extLst>
  </p:cSld>
  <p:clrMapOvr>
    <a:masterClrMapping/>
  </p:clrMapOvr>
  <p:transition spd="slow">
    <p:cover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GitHub with VsCode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826EE-6C2A-F4C9-9B8F-2A5CFAD268C0}"/>
              </a:ext>
            </a:extLst>
          </p:cNvPr>
          <p:cNvSpPr txBox="1"/>
          <p:nvPr/>
        </p:nvSpPr>
        <p:spPr>
          <a:xfrm>
            <a:off x="204789" y="1352550"/>
            <a:ext cx="7100886" cy="3693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https://code.visualstudio.com/docs/sourcecontrol/github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942C1A-5A28-FBC7-1277-66A345B2C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915" y="227528"/>
            <a:ext cx="2143125" cy="2143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3444F8-F969-C8D4-6726-912EBCB4A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099" y="2781237"/>
            <a:ext cx="7760989" cy="29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24736"/>
      </p:ext>
    </p:extLst>
  </p:cSld>
  <p:clrMapOvr>
    <a:masterClrMapping/>
  </p:clrMapOvr>
  <p:transition spd="slow">
    <p:cover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GitHub with VsCode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826EE-6C2A-F4C9-9B8F-2A5CFAD268C0}"/>
              </a:ext>
            </a:extLst>
          </p:cNvPr>
          <p:cNvSpPr txBox="1"/>
          <p:nvPr/>
        </p:nvSpPr>
        <p:spPr>
          <a:xfrm>
            <a:off x="204789" y="1352550"/>
            <a:ext cx="7100886" cy="3693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https://code.visualstudio.com/docs/sourcecontrol/github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942C1A-5A28-FBC7-1277-66A345B2C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915" y="227528"/>
            <a:ext cx="2143125" cy="21431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5A0554-7676-02A2-5B9C-CE7A8A035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196" y="2935538"/>
            <a:ext cx="8705608" cy="247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00139"/>
      </p:ext>
    </p:extLst>
  </p:cSld>
  <p:clrMapOvr>
    <a:masterClrMapping/>
  </p:clrMapOvr>
  <p:transition spd="slow">
    <p:cover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DC77B4B-0115-7EDF-D481-134D07DA6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474" y="1872252"/>
            <a:ext cx="4740051" cy="4214225"/>
          </a:xfrm>
          <a:prstGeom prst="rect">
            <a:avLst/>
          </a:prstGeom>
        </p:spPr>
      </p:pic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 fontScale="92500" lnSpcReduction="20000"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GitHub Desktop installation: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  <p:grpSp>
        <p:nvGrpSpPr>
          <p:cNvPr id="2" name="Group 123">
            <a:extLst>
              <a:ext uri="{FF2B5EF4-FFF2-40B4-BE49-F238E27FC236}">
                <a16:creationId xmlns:a16="http://schemas.microsoft.com/office/drawing/2014/main" id="{5E38E833-B751-C06E-424B-B0AA95670496}"/>
              </a:ext>
            </a:extLst>
          </p:cNvPr>
          <p:cNvGrpSpPr/>
          <p:nvPr/>
        </p:nvGrpSpPr>
        <p:grpSpPr>
          <a:xfrm>
            <a:off x="9363076" y="3219300"/>
            <a:ext cx="2537282" cy="592470"/>
            <a:chOff x="0" y="-33641"/>
            <a:chExt cx="3082561" cy="857890"/>
          </a:xfrm>
        </p:grpSpPr>
        <p:sp>
          <p:nvSpPr>
            <p:cNvPr id="4" name="Shape 121">
              <a:extLst>
                <a:ext uri="{FF2B5EF4-FFF2-40B4-BE49-F238E27FC236}">
                  <a16:creationId xmlns:a16="http://schemas.microsoft.com/office/drawing/2014/main" id="{ACC1F580-6306-3ABB-954A-276684A15294}"/>
                </a:ext>
              </a:extLst>
            </p:cNvPr>
            <p:cNvSpPr/>
            <p:nvPr/>
          </p:nvSpPr>
          <p:spPr>
            <a:xfrm>
              <a:off x="0" y="0"/>
              <a:ext cx="3082561" cy="790599"/>
            </a:xfrm>
            <a:prstGeom prst="roundRect">
              <a:avLst>
                <a:gd name="adj" fmla="val 50000"/>
              </a:avLst>
            </a:prstGeom>
            <a:solidFill>
              <a:srgbClr val="393941"/>
            </a:solidFill>
            <a:ln w="38100" cap="flat">
              <a:solidFill>
                <a:srgbClr val="1A78B9"/>
              </a:solidFill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412750" rtl="0" hangingPunct="0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500" kern="0">
                <a:solidFill>
                  <a:srgbClr val="FFFFFF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5" name="Shape 122">
              <a:extLst>
                <a:ext uri="{FF2B5EF4-FFF2-40B4-BE49-F238E27FC236}">
                  <a16:creationId xmlns:a16="http://schemas.microsoft.com/office/drawing/2014/main" id="{0FF48ACE-68BD-5D79-265C-3BD258BF0661}"/>
                </a:ext>
              </a:extLst>
            </p:cNvPr>
            <p:cNvSpPr/>
            <p:nvPr/>
          </p:nvSpPr>
          <p:spPr>
            <a:xfrm>
              <a:off x="327689" y="-33641"/>
              <a:ext cx="2452584" cy="85789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numCol="1" anchor="ctr">
              <a:spAutoFit/>
            </a:bodyPr>
            <a:lstStyle>
              <a:lvl1pPr algn="ctr">
                <a:defRPr sz="1800" cap="all" spc="36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Montserrat-Regular"/>
                </a:defRPr>
              </a:lvl1pPr>
            </a:lstStyle>
            <a:p>
              <a:pPr defTabSz="412750" rtl="0" hangingPunct="0"/>
              <a:r>
                <a:rPr lang="en-US" sz="900" kern="0" spc="180" dirty="0">
                  <a:latin typeface="Montserrat-Regular"/>
                </a:rPr>
                <a:t>Fill in your password and then press confirm</a:t>
              </a:r>
              <a:endParaRPr sz="900" kern="0" spc="180" dirty="0">
                <a:latin typeface="Montserrat-Regular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0EEFECB-965A-E2CE-1C29-B6505511B8D6}"/>
              </a:ext>
            </a:extLst>
          </p:cNvPr>
          <p:cNvSpPr/>
          <p:nvPr/>
        </p:nvSpPr>
        <p:spPr>
          <a:xfrm>
            <a:off x="4246803" y="4361753"/>
            <a:ext cx="3058872" cy="419797"/>
          </a:xfrm>
          <a:prstGeom prst="rect">
            <a:avLst/>
          </a:prstGeom>
          <a:noFill/>
          <a:ln w="76200" cap="flat">
            <a:solidFill>
              <a:srgbClr val="1A78B9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Shape 82">
            <a:extLst>
              <a:ext uri="{FF2B5EF4-FFF2-40B4-BE49-F238E27FC236}">
                <a16:creationId xmlns:a16="http://schemas.microsoft.com/office/drawing/2014/main" id="{E7CE9568-0C52-ECA2-D7DD-F17CF950C271}"/>
              </a:ext>
            </a:extLst>
          </p:cNvPr>
          <p:cNvSpPr/>
          <p:nvPr/>
        </p:nvSpPr>
        <p:spPr>
          <a:xfrm flipV="1">
            <a:off x="7305676" y="3676649"/>
            <a:ext cx="2078309" cy="904875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38832229"/>
      </p:ext>
    </p:extLst>
  </p:cSld>
  <p:clrMapOvr>
    <a:masterClrMapping/>
  </p:clrMapOvr>
  <p:transition spd="slow">
    <p:cover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BCA3FF0-A892-7C6B-E562-E9C88E3CC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65" y="1778022"/>
            <a:ext cx="9107622" cy="3165454"/>
          </a:xfrm>
          <a:prstGeom prst="rect">
            <a:avLst/>
          </a:prstGeom>
        </p:spPr>
      </p:pic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 fontScale="92500" lnSpcReduction="20000"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GitHub Desktop installation: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/>
          </a:p>
        </p:txBody>
      </p:sp>
      <p:grpSp>
        <p:nvGrpSpPr>
          <p:cNvPr id="2" name="Group 123">
            <a:extLst>
              <a:ext uri="{FF2B5EF4-FFF2-40B4-BE49-F238E27FC236}">
                <a16:creationId xmlns:a16="http://schemas.microsoft.com/office/drawing/2014/main" id="{5E38E833-B751-C06E-424B-B0AA95670496}"/>
              </a:ext>
            </a:extLst>
          </p:cNvPr>
          <p:cNvGrpSpPr/>
          <p:nvPr/>
        </p:nvGrpSpPr>
        <p:grpSpPr>
          <a:xfrm>
            <a:off x="8344830" y="5268356"/>
            <a:ext cx="2537282" cy="545998"/>
            <a:chOff x="0" y="0"/>
            <a:chExt cx="3082561" cy="790599"/>
          </a:xfrm>
        </p:grpSpPr>
        <p:sp>
          <p:nvSpPr>
            <p:cNvPr id="4" name="Shape 121">
              <a:extLst>
                <a:ext uri="{FF2B5EF4-FFF2-40B4-BE49-F238E27FC236}">
                  <a16:creationId xmlns:a16="http://schemas.microsoft.com/office/drawing/2014/main" id="{ACC1F580-6306-3ABB-954A-276684A15294}"/>
                </a:ext>
              </a:extLst>
            </p:cNvPr>
            <p:cNvSpPr/>
            <p:nvPr/>
          </p:nvSpPr>
          <p:spPr>
            <a:xfrm>
              <a:off x="0" y="0"/>
              <a:ext cx="3082561" cy="790599"/>
            </a:xfrm>
            <a:prstGeom prst="roundRect">
              <a:avLst>
                <a:gd name="adj" fmla="val 50000"/>
              </a:avLst>
            </a:prstGeom>
            <a:solidFill>
              <a:srgbClr val="393941"/>
            </a:solidFill>
            <a:ln w="38100" cap="flat">
              <a:solidFill>
                <a:srgbClr val="1A78B9"/>
              </a:solidFill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412750" rtl="0" hangingPunct="0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500" kern="0">
                <a:solidFill>
                  <a:srgbClr val="FFFFFF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5" name="Shape 122">
              <a:extLst>
                <a:ext uri="{FF2B5EF4-FFF2-40B4-BE49-F238E27FC236}">
                  <a16:creationId xmlns:a16="http://schemas.microsoft.com/office/drawing/2014/main" id="{0FF48ACE-68BD-5D79-265C-3BD258BF0661}"/>
                </a:ext>
              </a:extLst>
            </p:cNvPr>
            <p:cNvSpPr/>
            <p:nvPr/>
          </p:nvSpPr>
          <p:spPr>
            <a:xfrm>
              <a:off x="327690" y="166905"/>
              <a:ext cx="2452584" cy="45679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ctr">
              <a:spAutoFit/>
            </a:bodyPr>
            <a:lstStyle>
              <a:lvl1pPr algn="ctr">
                <a:defRPr sz="1800" cap="all" spc="36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Montserrat-Regular"/>
                </a:defRPr>
              </a:lvl1pPr>
            </a:lstStyle>
            <a:p>
              <a:pPr defTabSz="412750" rtl="0" hangingPunct="0"/>
              <a:r>
                <a:rPr lang="en-US" sz="900" kern="0" spc="180" dirty="0">
                  <a:latin typeface="Montserrat-Regular"/>
                </a:rPr>
                <a:t>Click on open </a:t>
              </a:r>
              <a:r>
                <a:rPr lang="en-US" sz="900" kern="0" spc="180" dirty="0" err="1">
                  <a:latin typeface="Montserrat-Regular"/>
                </a:rPr>
                <a:t>githubdesktop</a:t>
              </a:r>
              <a:endParaRPr sz="900" kern="0" spc="180" dirty="0">
                <a:latin typeface="Montserrat-Regular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0EEFECB-965A-E2CE-1C29-B6505511B8D6}"/>
              </a:ext>
            </a:extLst>
          </p:cNvPr>
          <p:cNvSpPr/>
          <p:nvPr/>
        </p:nvSpPr>
        <p:spPr>
          <a:xfrm>
            <a:off x="6095999" y="3181351"/>
            <a:ext cx="1444129" cy="389296"/>
          </a:xfrm>
          <a:prstGeom prst="rect">
            <a:avLst/>
          </a:prstGeom>
          <a:noFill/>
          <a:ln w="76200" cap="flat">
            <a:solidFill>
              <a:srgbClr val="1A78B9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Shape 82">
            <a:extLst>
              <a:ext uri="{FF2B5EF4-FFF2-40B4-BE49-F238E27FC236}">
                <a16:creationId xmlns:a16="http://schemas.microsoft.com/office/drawing/2014/main" id="{E7CE9568-0C52-ECA2-D7DD-F17CF950C271}"/>
              </a:ext>
            </a:extLst>
          </p:cNvPr>
          <p:cNvSpPr/>
          <p:nvPr/>
        </p:nvSpPr>
        <p:spPr>
          <a:xfrm>
            <a:off x="7467600" y="3570647"/>
            <a:ext cx="1038225" cy="1674470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69180694"/>
      </p:ext>
    </p:extLst>
  </p:cSld>
  <p:clrMapOvr>
    <a:masterClrMapping/>
  </p:clrMapOvr>
  <p:transition spd="slow"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Scan me png 17059375 PNG with Transparent Background">
            <a:extLst>
              <a:ext uri="{FF2B5EF4-FFF2-40B4-BE49-F238E27FC236}">
                <a16:creationId xmlns:a16="http://schemas.microsoft.com/office/drawing/2014/main" id="{7FAD61CC-AB4F-5416-13B4-1B695C67B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4" y="1868165"/>
            <a:ext cx="5445769" cy="544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Shape 62"/>
          <p:cNvSpPr/>
          <p:nvPr/>
        </p:nvSpPr>
        <p:spPr>
          <a:xfrm>
            <a:off x="528163" y="612181"/>
            <a:ext cx="9841964" cy="97108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 fontScale="92500"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Download Visual Studio Code:</a:t>
            </a:r>
          </a:p>
        </p:txBody>
      </p:sp>
      <p:sp>
        <p:nvSpPr>
          <p:cNvPr id="63" name="Shape 63"/>
          <p:cNvSpPr/>
          <p:nvPr/>
        </p:nvSpPr>
        <p:spPr>
          <a:xfrm>
            <a:off x="3128664" y="1858698"/>
            <a:ext cx="5281911" cy="273235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/>
          <a:p>
            <a:pPr algn="l" defTabSz="412750" rtl="0" hangingPunct="0"/>
            <a:r>
              <a:rPr lang="en-US" sz="3200" kern="0" dirty="0">
                <a:solidFill>
                  <a:srgbClr val="A6A7AC"/>
                </a:solidFill>
                <a:latin typeface="PT Sans"/>
                <a:sym typeface="PT Sans"/>
                <a:hlinkClick r:id="rId3"/>
              </a:rPr>
              <a:t>https://code.visualstudio.com/</a:t>
            </a:r>
            <a:r>
              <a:rPr lang="en-US" sz="3200" kern="0" dirty="0">
                <a:solidFill>
                  <a:srgbClr val="A6A7AC"/>
                </a:solidFill>
                <a:latin typeface="PT Sans"/>
                <a:sym typeface="PT Sans"/>
              </a:rPr>
              <a:t> </a:t>
            </a:r>
            <a:endParaRPr lang="en-US" sz="3200" kern="0" dirty="0">
              <a:solidFill>
                <a:srgbClr val="A6A7AC"/>
              </a:solidFill>
              <a:latin typeface="PT Sans"/>
            </a:endParaRPr>
          </a:p>
        </p:txBody>
      </p:sp>
      <p:sp>
        <p:nvSpPr>
          <p:cNvPr id="65" name="Shape 65"/>
          <p:cNvSpPr/>
          <p:nvPr/>
        </p:nvSpPr>
        <p:spPr>
          <a:xfrm flipV="1">
            <a:off x="528163" y="1457325"/>
            <a:ext cx="7272812" cy="0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64DB75-03A7-18EC-EA26-A3AA03A49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682" y="2782166"/>
            <a:ext cx="2732352" cy="2732352"/>
          </a:xfrm>
          <a:prstGeom prst="rect">
            <a:avLst/>
          </a:prstGeom>
        </p:spPr>
      </p:pic>
    </p:spTree>
  </p:cSld>
  <p:clrMapOvr>
    <a:masterClrMapping/>
  </p:clrMapOvr>
  <p:transition spd="slow">
    <p:cover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4299BC1-5094-B4CD-4C88-6FBC51F0E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564" y="1612883"/>
            <a:ext cx="6580261" cy="4464780"/>
          </a:xfrm>
          <a:prstGeom prst="rect">
            <a:avLst/>
          </a:prstGeom>
        </p:spPr>
      </p:pic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 fontScale="92500" lnSpcReduction="20000"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GitHub Desktop installation: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20</a:t>
            </a:fld>
            <a:endParaRPr lang="en-US"/>
          </a:p>
        </p:txBody>
      </p:sp>
      <p:grpSp>
        <p:nvGrpSpPr>
          <p:cNvPr id="2" name="Group 123">
            <a:extLst>
              <a:ext uri="{FF2B5EF4-FFF2-40B4-BE49-F238E27FC236}">
                <a16:creationId xmlns:a16="http://schemas.microsoft.com/office/drawing/2014/main" id="{5E38E833-B751-C06E-424B-B0AA95670496}"/>
              </a:ext>
            </a:extLst>
          </p:cNvPr>
          <p:cNvGrpSpPr/>
          <p:nvPr/>
        </p:nvGrpSpPr>
        <p:grpSpPr>
          <a:xfrm>
            <a:off x="9172013" y="3570647"/>
            <a:ext cx="2537282" cy="545998"/>
            <a:chOff x="0" y="1"/>
            <a:chExt cx="3082561" cy="790599"/>
          </a:xfrm>
        </p:grpSpPr>
        <p:sp>
          <p:nvSpPr>
            <p:cNvPr id="4" name="Shape 121">
              <a:extLst>
                <a:ext uri="{FF2B5EF4-FFF2-40B4-BE49-F238E27FC236}">
                  <a16:creationId xmlns:a16="http://schemas.microsoft.com/office/drawing/2014/main" id="{ACC1F580-6306-3ABB-954A-276684A15294}"/>
                </a:ext>
              </a:extLst>
            </p:cNvPr>
            <p:cNvSpPr/>
            <p:nvPr/>
          </p:nvSpPr>
          <p:spPr>
            <a:xfrm>
              <a:off x="0" y="1"/>
              <a:ext cx="3082561" cy="790599"/>
            </a:xfrm>
            <a:prstGeom prst="roundRect">
              <a:avLst>
                <a:gd name="adj" fmla="val 50000"/>
              </a:avLst>
            </a:prstGeom>
            <a:solidFill>
              <a:srgbClr val="393941"/>
            </a:solidFill>
            <a:ln w="38100" cap="flat">
              <a:solidFill>
                <a:srgbClr val="1A78B9"/>
              </a:solidFill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412750" rtl="0" hangingPunct="0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500" kern="0">
                <a:solidFill>
                  <a:srgbClr val="FFFFFF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5" name="Shape 122">
              <a:extLst>
                <a:ext uri="{FF2B5EF4-FFF2-40B4-BE49-F238E27FC236}">
                  <a16:creationId xmlns:a16="http://schemas.microsoft.com/office/drawing/2014/main" id="{0FF48ACE-68BD-5D79-265C-3BD258BF0661}"/>
                </a:ext>
              </a:extLst>
            </p:cNvPr>
            <p:cNvSpPr/>
            <p:nvPr/>
          </p:nvSpPr>
          <p:spPr>
            <a:xfrm>
              <a:off x="327690" y="267177"/>
              <a:ext cx="2452584" cy="25625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numCol="1" anchor="ctr">
              <a:spAutoFit/>
            </a:bodyPr>
            <a:lstStyle>
              <a:lvl1pPr algn="ctr">
                <a:defRPr sz="1800" cap="all" spc="36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Montserrat-Regular"/>
                </a:defRPr>
              </a:lvl1pPr>
            </a:lstStyle>
            <a:p>
              <a:pPr defTabSz="412750" rtl="0" hangingPunct="0"/>
              <a:r>
                <a:rPr lang="en-US" sz="900" kern="0" spc="180" dirty="0">
                  <a:latin typeface="Montserrat-Regular"/>
                </a:rPr>
                <a:t>Click on finish</a:t>
              </a:r>
              <a:endParaRPr sz="900" kern="0" spc="180" dirty="0">
                <a:latin typeface="Montserrat-Regular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0EEFECB-965A-E2CE-1C29-B6505511B8D6}"/>
              </a:ext>
            </a:extLst>
          </p:cNvPr>
          <p:cNvSpPr/>
          <p:nvPr/>
        </p:nvSpPr>
        <p:spPr>
          <a:xfrm>
            <a:off x="2069322" y="4476751"/>
            <a:ext cx="588153" cy="390524"/>
          </a:xfrm>
          <a:prstGeom prst="rect">
            <a:avLst/>
          </a:prstGeom>
          <a:noFill/>
          <a:ln w="76200" cap="flat">
            <a:solidFill>
              <a:srgbClr val="1A78B9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Shape 82">
            <a:extLst>
              <a:ext uri="{FF2B5EF4-FFF2-40B4-BE49-F238E27FC236}">
                <a16:creationId xmlns:a16="http://schemas.microsoft.com/office/drawing/2014/main" id="{E7CE9568-0C52-ECA2-D7DD-F17CF950C271}"/>
              </a:ext>
            </a:extLst>
          </p:cNvPr>
          <p:cNvSpPr/>
          <p:nvPr/>
        </p:nvSpPr>
        <p:spPr>
          <a:xfrm flipV="1">
            <a:off x="2657475" y="3829050"/>
            <a:ext cx="6535447" cy="838200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8267328"/>
      </p:ext>
    </p:extLst>
  </p:cSld>
  <p:clrMapOvr>
    <a:masterClrMapping/>
  </p:clrMapOvr>
  <p:transition spd="slow">
    <p:cover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Lets get started!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E07ED1-AC09-38A3-13BA-26E9080C8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654" y="1476375"/>
            <a:ext cx="7382271" cy="507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74719"/>
      </p:ext>
    </p:extLst>
  </p:cSld>
  <p:clrMapOvr>
    <a:masterClrMapping/>
  </p:clrMapOvr>
  <p:transition spd="slow"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591307" y="492234"/>
            <a:ext cx="9830773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 fontScale="92500"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Prepare VS-code environment</a:t>
            </a: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 descr="Free Scan me png 17059375 PNG with Transparent Background">
            <a:extLst>
              <a:ext uri="{FF2B5EF4-FFF2-40B4-BE49-F238E27FC236}">
                <a16:creationId xmlns:a16="http://schemas.microsoft.com/office/drawing/2014/main" id="{AFB34607-01B3-1F71-AC62-E2D19DD12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4" y="1868165"/>
            <a:ext cx="5445769" cy="544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63">
            <a:extLst>
              <a:ext uri="{FF2B5EF4-FFF2-40B4-BE49-F238E27FC236}">
                <a16:creationId xmlns:a16="http://schemas.microsoft.com/office/drawing/2014/main" id="{95FB7550-810E-ED4E-D287-7B430EB76D06}"/>
              </a:ext>
            </a:extLst>
          </p:cNvPr>
          <p:cNvSpPr/>
          <p:nvPr/>
        </p:nvSpPr>
        <p:spPr>
          <a:xfrm>
            <a:off x="2625936" y="1765180"/>
            <a:ext cx="6940127" cy="273235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/>
          <a:p>
            <a:pPr algn="l" defTabSz="412750" rtl="0" hangingPunct="0"/>
            <a:r>
              <a:rPr lang="en-US" sz="3200" kern="0" dirty="0">
                <a:solidFill>
                  <a:srgbClr val="A6A7AC"/>
                </a:solidFill>
                <a:latin typeface="PT Sans"/>
                <a:sym typeface="PT Sans"/>
                <a:hlinkClick r:id="rId3"/>
              </a:rPr>
              <a:t>https://code.visualstudio.com/docs</a:t>
            </a:r>
            <a:r>
              <a:rPr lang="en-US" sz="3200" kern="0" dirty="0">
                <a:solidFill>
                  <a:srgbClr val="A6A7AC"/>
                </a:solidFill>
                <a:latin typeface="PT Sans"/>
                <a:sym typeface="PT Sans"/>
              </a:rPr>
              <a:t> </a:t>
            </a:r>
            <a:endParaRPr lang="en-US" sz="3200" kern="0" dirty="0">
              <a:solidFill>
                <a:srgbClr val="A6A7AC"/>
              </a:solidFill>
              <a:latin typeface="PT Sans"/>
            </a:endParaRPr>
          </a:p>
        </p:txBody>
      </p:sp>
      <p:sp>
        <p:nvSpPr>
          <p:cNvPr id="10" name="Shape 65">
            <a:extLst>
              <a:ext uri="{FF2B5EF4-FFF2-40B4-BE49-F238E27FC236}">
                <a16:creationId xmlns:a16="http://schemas.microsoft.com/office/drawing/2014/main" id="{CD1CCC39-2273-E68F-E4B9-1FD198BC1F16}"/>
              </a:ext>
            </a:extLst>
          </p:cNvPr>
          <p:cNvSpPr/>
          <p:nvPr/>
        </p:nvSpPr>
        <p:spPr>
          <a:xfrm flipV="1">
            <a:off x="819107" y="1070264"/>
            <a:ext cx="9343201" cy="148070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07DF46-4615-23D7-9854-4B8ED33BDE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548" y="2716416"/>
            <a:ext cx="2770043" cy="277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49972"/>
      </p:ext>
    </p:extLst>
  </p:cSld>
  <p:clrMapOvr>
    <a:masterClrMapping/>
  </p:clrMapOvr>
  <p:transition spd="slow">
    <p:cover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GitHub with VsCode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9B00FD1D-E576-0052-B3EA-374D8A98B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92" y="3028949"/>
            <a:ext cx="3120473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– Oomnitza">
            <a:extLst>
              <a:ext uri="{FF2B5EF4-FFF2-40B4-BE49-F238E27FC236}">
                <a16:creationId xmlns:a16="http://schemas.microsoft.com/office/drawing/2014/main" id="{42E8D8D9-6B51-9A26-CC69-B11CEA733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199" y="2058318"/>
            <a:ext cx="2843212" cy="284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10E5D8-7505-6B3B-9546-95A55096AC71}"/>
              </a:ext>
            </a:extLst>
          </p:cNvPr>
          <p:cNvSpPr txBox="1"/>
          <p:nvPr/>
        </p:nvSpPr>
        <p:spPr>
          <a:xfrm>
            <a:off x="3430228" y="4333874"/>
            <a:ext cx="6191250" cy="3693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4E443C"/>
                </a:solidFill>
                <a:effectLst/>
                <a:latin typeface="Roboto Slab" pitchFamily="2" charset="0"/>
              </a:rPr>
              <a:t>for Windows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F8798D-6E9C-0767-5D9E-FCA15F6681ED}"/>
              </a:ext>
            </a:extLst>
          </p:cNvPr>
          <p:cNvSpPr txBox="1"/>
          <p:nvPr/>
        </p:nvSpPr>
        <p:spPr>
          <a:xfrm>
            <a:off x="8010525" y="4901530"/>
            <a:ext cx="6191250" cy="3693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4E443C"/>
                </a:solidFill>
                <a:effectLst/>
                <a:latin typeface="Roboto Slab" pitchFamily="2" charset="0"/>
              </a:rPr>
              <a:t>GitHub account</a:t>
            </a:r>
          </a:p>
        </p:txBody>
      </p:sp>
    </p:spTree>
    <p:extLst>
      <p:ext uri="{BB962C8B-B14F-4D97-AF65-F5344CB8AC3E}">
        <p14:creationId xmlns:p14="http://schemas.microsoft.com/office/powerpoint/2010/main" val="3510883036"/>
      </p:ext>
    </p:extLst>
  </p:cSld>
  <p:clrMapOvr>
    <a:masterClrMapping/>
  </p:clrMapOvr>
  <p:transition spd="slow"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1F1FE71-2F16-B335-0D84-ABFF2ECB7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32" y="2721403"/>
            <a:ext cx="7369179" cy="3337849"/>
          </a:xfrm>
          <a:prstGeom prst="rect">
            <a:avLst/>
          </a:prstGeom>
        </p:spPr>
      </p:pic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GitHub with VsCode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E7B74-1E2A-968E-3437-E1E0FB92C53F}"/>
              </a:ext>
            </a:extLst>
          </p:cNvPr>
          <p:cNvSpPr/>
          <p:nvPr/>
        </p:nvSpPr>
        <p:spPr>
          <a:xfrm>
            <a:off x="2075103" y="4370580"/>
            <a:ext cx="3058872" cy="419797"/>
          </a:xfrm>
          <a:prstGeom prst="rect">
            <a:avLst/>
          </a:prstGeom>
          <a:noFill/>
          <a:ln w="76200" cap="flat">
            <a:solidFill>
              <a:srgbClr val="1A78B9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826EE-6C2A-F4C9-9B8F-2A5CFAD268C0}"/>
              </a:ext>
            </a:extLst>
          </p:cNvPr>
          <p:cNvSpPr txBox="1"/>
          <p:nvPr/>
        </p:nvSpPr>
        <p:spPr>
          <a:xfrm>
            <a:off x="204789" y="1352550"/>
            <a:ext cx="7100886" cy="3693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https://code.visualstudio.com/docs/sourcecontrol/github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942C1A-5A28-FBC7-1277-66A345B2C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915" y="227528"/>
            <a:ext cx="2143125" cy="21431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24761EF-6BA3-DFE5-7FFB-07807E441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749" y="3811497"/>
            <a:ext cx="4061812" cy="13488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B6C435-BD28-D8A3-6025-0BE5187D14BF}"/>
              </a:ext>
            </a:extLst>
          </p:cNvPr>
          <p:cNvSpPr/>
          <p:nvPr/>
        </p:nvSpPr>
        <p:spPr>
          <a:xfrm>
            <a:off x="10010774" y="4790377"/>
            <a:ext cx="1304925" cy="419797"/>
          </a:xfrm>
          <a:prstGeom prst="rect">
            <a:avLst/>
          </a:prstGeom>
          <a:noFill/>
          <a:ln w="76200" cap="flat">
            <a:solidFill>
              <a:srgbClr val="1A78B9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14923736"/>
      </p:ext>
    </p:extLst>
  </p:cSld>
  <p:clrMapOvr>
    <a:masterClrMapping/>
  </p:clrMapOvr>
  <p:transition spd="slow"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GitHub with VsCode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E7B74-1E2A-968E-3437-E1E0FB92C53F}"/>
              </a:ext>
            </a:extLst>
          </p:cNvPr>
          <p:cNvSpPr/>
          <p:nvPr/>
        </p:nvSpPr>
        <p:spPr>
          <a:xfrm>
            <a:off x="2075103" y="4370580"/>
            <a:ext cx="3058872" cy="419797"/>
          </a:xfrm>
          <a:prstGeom prst="rect">
            <a:avLst/>
          </a:prstGeom>
          <a:noFill/>
          <a:ln w="76200" cap="flat">
            <a:solidFill>
              <a:srgbClr val="1A78B9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826EE-6C2A-F4C9-9B8F-2A5CFAD268C0}"/>
              </a:ext>
            </a:extLst>
          </p:cNvPr>
          <p:cNvSpPr txBox="1"/>
          <p:nvPr/>
        </p:nvSpPr>
        <p:spPr>
          <a:xfrm>
            <a:off x="204789" y="1352550"/>
            <a:ext cx="7100886" cy="3693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https://code.visualstudio.com/docs/sourcecontrol/github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942C1A-5A28-FBC7-1277-66A345B2C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915" y="227528"/>
            <a:ext cx="2143125" cy="214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97F081-D282-ED9C-073E-235B2D34D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984" y="2923692"/>
            <a:ext cx="9745563" cy="28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93613"/>
      </p:ext>
    </p:extLst>
  </p:cSld>
  <p:clrMapOvr>
    <a:masterClrMapping/>
  </p:clrMapOvr>
  <p:transition spd="slow"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GitHub with VsCode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826EE-6C2A-F4C9-9B8F-2A5CFAD268C0}"/>
              </a:ext>
            </a:extLst>
          </p:cNvPr>
          <p:cNvSpPr txBox="1"/>
          <p:nvPr/>
        </p:nvSpPr>
        <p:spPr>
          <a:xfrm>
            <a:off x="204789" y="1352550"/>
            <a:ext cx="7100886" cy="3693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https://code.visualstudio.com/docs/sourcecontrol/github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942C1A-5A28-FBC7-1277-66A345B2C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915" y="227528"/>
            <a:ext cx="2143125" cy="2143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80AC26-C79B-752F-89C4-8AB0BE720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374" y="2536459"/>
            <a:ext cx="9525825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6901"/>
      </p:ext>
    </p:extLst>
  </p:cSld>
  <p:clrMapOvr>
    <a:masterClrMapping/>
  </p:clrMapOvr>
  <p:transition spd="slow"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GitHub with VsCode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826EE-6C2A-F4C9-9B8F-2A5CFAD268C0}"/>
              </a:ext>
            </a:extLst>
          </p:cNvPr>
          <p:cNvSpPr txBox="1"/>
          <p:nvPr/>
        </p:nvSpPr>
        <p:spPr>
          <a:xfrm>
            <a:off x="204789" y="1352550"/>
            <a:ext cx="7100886" cy="3693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https://code.visualstudio.com/docs/sourcecontrol/github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942C1A-5A28-FBC7-1277-66A345B2C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915" y="227528"/>
            <a:ext cx="2143125" cy="2143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43BD9C-BB29-DE70-063A-29AD30A1C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759" y="2786953"/>
            <a:ext cx="6460084" cy="271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84209"/>
      </p:ext>
    </p:extLst>
  </p:cSld>
  <p:clrMapOvr>
    <a:masterClrMapping/>
  </p:clrMapOvr>
  <p:transition spd="slow">
    <p:cover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GitHub with VsCode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826EE-6C2A-F4C9-9B8F-2A5CFAD268C0}"/>
              </a:ext>
            </a:extLst>
          </p:cNvPr>
          <p:cNvSpPr txBox="1"/>
          <p:nvPr/>
        </p:nvSpPr>
        <p:spPr>
          <a:xfrm>
            <a:off x="204789" y="1352550"/>
            <a:ext cx="7100886" cy="3693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https://code.visualstudio.com/docs/sourcecontrol/github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942C1A-5A28-FBC7-1277-66A345B2C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915" y="227528"/>
            <a:ext cx="2143125" cy="21431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DE2809-1A1E-CDD5-44B7-32EE8CCC2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165" y="1986856"/>
            <a:ext cx="2944385" cy="43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1426"/>
      </p:ext>
    </p:extLst>
  </p:cSld>
  <p:clrMapOvr>
    <a:masterClrMapping/>
  </p:clrMapOvr>
  <p:transition spd="slow">
    <p:cover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AC9006"/>
      </a:dk1>
      <a:lt1>
        <a:srgbClr val="A6A7AC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Custom 2">
      <a:majorFont>
        <a:latin typeface="Cairo ExtraLight"/>
        <a:ea typeface="Montserrat-Regular"/>
        <a:cs typeface="Cairo ExtraLight"/>
      </a:majorFont>
      <a:minorFont>
        <a:latin typeface="Cairo Light"/>
        <a:ea typeface="Montserrat-Regular"/>
        <a:cs typeface="Cairo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just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0" i="0" u="none" strike="noStrike" cap="none" spc="0" normalizeH="0" baseline="0">
            <a:ln>
              <a:noFill/>
            </a:ln>
            <a:solidFill>
              <a:srgbClr val="A6A7AC"/>
            </a:solidFill>
            <a:effectLst/>
            <a:uFillTx/>
            <a:latin typeface="PT Sans"/>
            <a:ea typeface="PT Sans"/>
            <a:cs typeface="PT Sans"/>
            <a:sym typeface="PT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9047</TotalTime>
  <Words>317</Words>
  <Application>Microsoft Office PowerPoint</Application>
  <PresentationFormat>Widescreen</PresentationFormat>
  <Paragraphs>79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PT Sans</vt:lpstr>
      <vt:lpstr>Helvetica Light</vt:lpstr>
      <vt:lpstr>Calibri</vt:lpstr>
      <vt:lpstr>Cairo Light</vt:lpstr>
      <vt:lpstr>Montserrat-Regular</vt:lpstr>
      <vt:lpstr>Roboto Slab</vt:lpstr>
      <vt:lpstr>Roboto Regular</vt:lpstr>
      <vt:lpstr>Montserrat-SemiBold</vt:lpstr>
      <vt:lpstr>Arial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ادركها بوربوينت</dc:creator>
  <cp:lastModifiedBy>aaup</cp:lastModifiedBy>
  <cp:revision>116</cp:revision>
  <dcterms:created xsi:type="dcterms:W3CDTF">2022-03-07T20:52:20Z</dcterms:created>
  <dcterms:modified xsi:type="dcterms:W3CDTF">2023-04-24T19:00:27Z</dcterms:modified>
</cp:coreProperties>
</file>