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509" r:id="rId4"/>
    <p:sldId id="510" r:id="rId5"/>
    <p:sldId id="511" r:id="rId6"/>
    <p:sldId id="512" r:id="rId7"/>
    <p:sldId id="513" r:id="rId8"/>
    <p:sldId id="514" r:id="rId9"/>
    <p:sldId id="515" r:id="rId10"/>
    <p:sldId id="516" r:id="rId11"/>
    <p:sldId id="517" r:id="rId12"/>
    <p:sldId id="518" r:id="rId13"/>
    <p:sldId id="519" r:id="rId14"/>
    <p:sldId id="520" r:id="rId15"/>
    <p:sldId id="521" r:id="rId16"/>
    <p:sldId id="522" r:id="rId17"/>
    <p:sldId id="523" r:id="rId18"/>
    <p:sldId id="524" r:id="rId19"/>
    <p:sldId id="525" r:id="rId20"/>
    <p:sldId id="526" r:id="rId21"/>
    <p:sldId id="527" r:id="rId22"/>
    <p:sldId id="528" r:id="rId23"/>
  </p:sldIdLst>
  <p:sldSz cx="12192000" cy="6858000"/>
  <p:notesSz cx="6858000" cy="9144000"/>
  <p:embeddedFontLst>
    <p:embeddedFont>
      <p:font typeface="Cairo Light" panose="020B0604020202020204" charset="-78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Helvetica Light" panose="020B0604020202020204"/>
      <p:regular r:id="rId30"/>
    </p:embeddedFont>
    <p:embeddedFont>
      <p:font typeface="PT Sans" panose="020B050302020302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2B"/>
    <a:srgbClr val="FFFFFF"/>
    <a:srgbClr val="1A78B9"/>
    <a:srgbClr val="000000"/>
    <a:srgbClr val="80FF00"/>
    <a:srgbClr val="4BB9E4"/>
    <a:srgbClr val="1F93D1"/>
    <a:srgbClr val="00979D"/>
    <a:srgbClr val="F0C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4" autoAdjust="0"/>
    <p:restoredTop sz="89078" autoAdjust="0"/>
  </p:normalViewPr>
  <p:slideViewPr>
    <p:cSldViewPr snapToGrid="0">
      <p:cViewPr varScale="1">
        <p:scale>
          <a:sx n="76" d="100"/>
          <a:sy n="76" d="100"/>
        </p:scale>
        <p:origin x="8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2F9CA208-E493-413F-BB40-1DD50394E8C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830634EC-B8AE-4088-B8A5-EB7DF8E6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3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xfrm>
            <a:off x="5961371" y="5762625"/>
            <a:ext cx="264496" cy="261610"/>
          </a:xfrm>
          <a:prstGeom prst="rect">
            <a:avLst/>
          </a:prstGeom>
        </p:spPr>
        <p:txBody>
          <a:bodyPr wrap="none"/>
          <a:lstStyle>
            <a:lvl1pPr algn="ctr">
              <a:defRPr sz="1200" cap="none" spc="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368896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dark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5961371" y="5762625"/>
            <a:ext cx="264496" cy="261610"/>
          </a:xfrm>
          <a:prstGeom prst="rect">
            <a:avLst/>
          </a:prstGeom>
        </p:spPr>
        <p:txBody>
          <a:bodyPr wrap="none"/>
          <a:lstStyle>
            <a:lvl1pPr algn="ctr">
              <a:defRPr sz="1200" cap="none" spc="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88275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820810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808163" y="175752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581083" y="175752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354003" y="175752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126923" y="175752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899843" y="175752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808163" y="353044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581083" y="353044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354003" y="353044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126923" y="353044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899843" y="3530442"/>
            <a:ext cx="1453357" cy="14533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2070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dark bg">
    <p:bg>
      <p:bgPr>
        <a:solidFill>
          <a:srgbClr val="3939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10780702" y="422542"/>
            <a:ext cx="135634" cy="108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7" y="5082"/>
                </a:moveTo>
                <a:cubicBezTo>
                  <a:pt x="19237" y="5506"/>
                  <a:pt x="19237" y="5929"/>
                  <a:pt x="19237" y="5929"/>
                </a:cubicBezTo>
                <a:cubicBezTo>
                  <a:pt x="19237" y="13129"/>
                  <a:pt x="14850" y="21600"/>
                  <a:pt x="6750" y="21600"/>
                </a:cubicBezTo>
                <a:cubicBezTo>
                  <a:pt x="4388" y="21600"/>
                  <a:pt x="2025" y="20753"/>
                  <a:pt x="0" y="19059"/>
                </a:cubicBezTo>
                <a:cubicBezTo>
                  <a:pt x="338" y="19059"/>
                  <a:pt x="675" y="19059"/>
                  <a:pt x="1013" y="19059"/>
                </a:cubicBezTo>
                <a:cubicBezTo>
                  <a:pt x="3038" y="19059"/>
                  <a:pt x="5063" y="18212"/>
                  <a:pt x="6413" y="16941"/>
                </a:cubicBezTo>
                <a:cubicBezTo>
                  <a:pt x="4725" y="16941"/>
                  <a:pt x="3038" y="15247"/>
                  <a:pt x="2363" y="13129"/>
                </a:cubicBezTo>
                <a:cubicBezTo>
                  <a:pt x="2700" y="13129"/>
                  <a:pt x="3038" y="13129"/>
                  <a:pt x="3375" y="13129"/>
                </a:cubicBezTo>
                <a:cubicBezTo>
                  <a:pt x="3713" y="13129"/>
                  <a:pt x="4050" y="13129"/>
                  <a:pt x="4388" y="13129"/>
                </a:cubicBezTo>
                <a:cubicBezTo>
                  <a:pt x="2363" y="12282"/>
                  <a:pt x="1013" y="10165"/>
                  <a:pt x="1013" y="7624"/>
                </a:cubicBezTo>
                <a:cubicBezTo>
                  <a:pt x="1013" y="7624"/>
                  <a:pt x="1013" y="7624"/>
                  <a:pt x="1013" y="7624"/>
                </a:cubicBezTo>
                <a:cubicBezTo>
                  <a:pt x="1688" y="8047"/>
                  <a:pt x="2363" y="8047"/>
                  <a:pt x="3038" y="8047"/>
                </a:cubicBezTo>
                <a:cubicBezTo>
                  <a:pt x="1688" y="7200"/>
                  <a:pt x="1013" y="5506"/>
                  <a:pt x="1013" y="3812"/>
                </a:cubicBezTo>
                <a:cubicBezTo>
                  <a:pt x="1013" y="2541"/>
                  <a:pt x="1350" y="1694"/>
                  <a:pt x="1688" y="847"/>
                </a:cubicBezTo>
                <a:cubicBezTo>
                  <a:pt x="3713" y="4235"/>
                  <a:pt x="7088" y="6353"/>
                  <a:pt x="10463" y="6776"/>
                </a:cubicBezTo>
                <a:cubicBezTo>
                  <a:pt x="10463" y="6353"/>
                  <a:pt x="10463" y="5929"/>
                  <a:pt x="10463" y="5506"/>
                </a:cubicBezTo>
                <a:cubicBezTo>
                  <a:pt x="10463" y="2118"/>
                  <a:pt x="12487" y="0"/>
                  <a:pt x="14850" y="0"/>
                </a:cubicBezTo>
                <a:cubicBezTo>
                  <a:pt x="16200" y="0"/>
                  <a:pt x="17212" y="424"/>
                  <a:pt x="18225" y="1694"/>
                </a:cubicBezTo>
                <a:cubicBezTo>
                  <a:pt x="18900" y="1271"/>
                  <a:pt x="19912" y="847"/>
                  <a:pt x="20925" y="424"/>
                </a:cubicBezTo>
                <a:cubicBezTo>
                  <a:pt x="20587" y="1694"/>
                  <a:pt x="19912" y="2541"/>
                  <a:pt x="18900" y="3388"/>
                </a:cubicBezTo>
                <a:cubicBezTo>
                  <a:pt x="19912" y="2965"/>
                  <a:pt x="20587" y="2965"/>
                  <a:pt x="21600" y="2541"/>
                </a:cubicBezTo>
                <a:cubicBezTo>
                  <a:pt x="20925" y="3388"/>
                  <a:pt x="20250" y="4659"/>
                  <a:pt x="19237" y="5082"/>
                </a:cubicBez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22860" rIns="22860"/>
          <a:lstStyle/>
          <a:p>
            <a:pPr algn="l" defTabSz="2286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200"/>
          </a:p>
        </p:txBody>
      </p:sp>
      <p:sp>
        <p:nvSpPr>
          <p:cNvPr id="42" name="Shape 42"/>
          <p:cNvSpPr/>
          <p:nvPr/>
        </p:nvSpPr>
        <p:spPr>
          <a:xfrm>
            <a:off x="10544950" y="405342"/>
            <a:ext cx="74697" cy="142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546"/>
                </a:moveTo>
                <a:cubicBezTo>
                  <a:pt x="17897" y="3546"/>
                  <a:pt x="17897" y="3546"/>
                  <a:pt x="17897" y="3546"/>
                </a:cubicBezTo>
                <a:cubicBezTo>
                  <a:pt x="14811" y="3546"/>
                  <a:pt x="14194" y="4513"/>
                  <a:pt x="14194" y="5481"/>
                </a:cubicBezTo>
                <a:cubicBezTo>
                  <a:pt x="14194" y="8060"/>
                  <a:pt x="14194" y="8060"/>
                  <a:pt x="14194" y="8060"/>
                </a:cubicBezTo>
                <a:cubicBezTo>
                  <a:pt x="21600" y="8060"/>
                  <a:pt x="21600" y="8060"/>
                  <a:pt x="21600" y="8060"/>
                </a:cubicBezTo>
                <a:cubicBezTo>
                  <a:pt x="20366" y="11928"/>
                  <a:pt x="20366" y="11928"/>
                  <a:pt x="20366" y="11928"/>
                </a:cubicBezTo>
                <a:cubicBezTo>
                  <a:pt x="14194" y="11928"/>
                  <a:pt x="14194" y="11928"/>
                  <a:pt x="14194" y="11928"/>
                </a:cubicBezTo>
                <a:cubicBezTo>
                  <a:pt x="14194" y="21600"/>
                  <a:pt x="14194" y="21600"/>
                  <a:pt x="14194" y="21600"/>
                </a:cubicBezTo>
                <a:cubicBezTo>
                  <a:pt x="6789" y="21600"/>
                  <a:pt x="6789" y="21600"/>
                  <a:pt x="6789" y="21600"/>
                </a:cubicBezTo>
                <a:cubicBezTo>
                  <a:pt x="6789" y="11928"/>
                  <a:pt x="6789" y="11928"/>
                  <a:pt x="6789" y="11928"/>
                </a:cubicBezTo>
                <a:cubicBezTo>
                  <a:pt x="0" y="11928"/>
                  <a:pt x="0" y="11928"/>
                  <a:pt x="0" y="11928"/>
                </a:cubicBezTo>
                <a:cubicBezTo>
                  <a:pt x="0" y="8060"/>
                  <a:pt x="0" y="8060"/>
                  <a:pt x="0" y="8060"/>
                </a:cubicBezTo>
                <a:cubicBezTo>
                  <a:pt x="6789" y="8060"/>
                  <a:pt x="6789" y="8060"/>
                  <a:pt x="6789" y="8060"/>
                </a:cubicBezTo>
                <a:cubicBezTo>
                  <a:pt x="6789" y="5158"/>
                  <a:pt x="6789" y="5158"/>
                  <a:pt x="6789" y="5158"/>
                </a:cubicBezTo>
                <a:cubicBezTo>
                  <a:pt x="6789" y="1934"/>
                  <a:pt x="10491" y="0"/>
                  <a:pt x="16046" y="0"/>
                </a:cubicBezTo>
                <a:cubicBezTo>
                  <a:pt x="18514" y="0"/>
                  <a:pt x="20983" y="322"/>
                  <a:pt x="21600" y="322"/>
                </a:cubicBezTo>
                <a:lnTo>
                  <a:pt x="21600" y="3546"/>
                </a:ln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22860" rIns="22860"/>
          <a:lstStyle/>
          <a:p>
            <a:pPr algn="l" defTabSz="2286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200"/>
          </a:p>
        </p:txBody>
      </p:sp>
      <p:sp>
        <p:nvSpPr>
          <p:cNvPr id="44" name="Shape 44"/>
          <p:cNvSpPr/>
          <p:nvPr/>
        </p:nvSpPr>
        <p:spPr>
          <a:xfrm>
            <a:off x="11111247" y="424587"/>
            <a:ext cx="144258" cy="104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2" y="18073"/>
                </a:moveTo>
                <a:cubicBezTo>
                  <a:pt x="20965" y="19837"/>
                  <a:pt x="20012" y="21159"/>
                  <a:pt x="18741" y="21159"/>
                </a:cubicBezTo>
                <a:cubicBezTo>
                  <a:pt x="16200" y="21600"/>
                  <a:pt x="13341" y="21600"/>
                  <a:pt x="10800" y="21600"/>
                </a:cubicBezTo>
                <a:cubicBezTo>
                  <a:pt x="7941" y="21600"/>
                  <a:pt x="5400" y="21600"/>
                  <a:pt x="2541" y="21159"/>
                </a:cubicBezTo>
                <a:cubicBezTo>
                  <a:pt x="1588" y="21159"/>
                  <a:pt x="635" y="19837"/>
                  <a:pt x="318" y="18073"/>
                </a:cubicBezTo>
                <a:cubicBezTo>
                  <a:pt x="0" y="15869"/>
                  <a:pt x="0" y="13224"/>
                  <a:pt x="0" y="11020"/>
                </a:cubicBezTo>
                <a:cubicBezTo>
                  <a:pt x="0" y="8376"/>
                  <a:pt x="0" y="6171"/>
                  <a:pt x="318" y="3527"/>
                </a:cubicBezTo>
                <a:cubicBezTo>
                  <a:pt x="635" y="2204"/>
                  <a:pt x="1588" y="882"/>
                  <a:pt x="2541" y="441"/>
                </a:cubicBezTo>
                <a:cubicBezTo>
                  <a:pt x="5400" y="0"/>
                  <a:pt x="7941" y="0"/>
                  <a:pt x="10800" y="0"/>
                </a:cubicBezTo>
                <a:cubicBezTo>
                  <a:pt x="13341" y="0"/>
                  <a:pt x="16200" y="0"/>
                  <a:pt x="18741" y="441"/>
                </a:cubicBezTo>
                <a:cubicBezTo>
                  <a:pt x="20012" y="882"/>
                  <a:pt x="20965" y="2204"/>
                  <a:pt x="21282" y="3527"/>
                </a:cubicBezTo>
                <a:cubicBezTo>
                  <a:pt x="21600" y="6171"/>
                  <a:pt x="21600" y="8376"/>
                  <a:pt x="21600" y="11020"/>
                </a:cubicBezTo>
                <a:cubicBezTo>
                  <a:pt x="21600" y="13224"/>
                  <a:pt x="21600" y="15869"/>
                  <a:pt x="21282" y="18073"/>
                </a:cubicBezTo>
                <a:close/>
                <a:moveTo>
                  <a:pt x="14929" y="10139"/>
                </a:moveTo>
                <a:cubicBezTo>
                  <a:pt x="8894" y="4849"/>
                  <a:pt x="8894" y="4849"/>
                  <a:pt x="8894" y="4849"/>
                </a:cubicBezTo>
                <a:cubicBezTo>
                  <a:pt x="8576" y="4408"/>
                  <a:pt x="8259" y="4408"/>
                  <a:pt x="7941" y="4408"/>
                </a:cubicBezTo>
                <a:cubicBezTo>
                  <a:pt x="7941" y="4849"/>
                  <a:pt x="7624" y="5290"/>
                  <a:pt x="7624" y="5731"/>
                </a:cubicBezTo>
                <a:cubicBezTo>
                  <a:pt x="7624" y="16310"/>
                  <a:pt x="7624" y="16310"/>
                  <a:pt x="7624" y="16310"/>
                </a:cubicBezTo>
                <a:cubicBezTo>
                  <a:pt x="7624" y="16751"/>
                  <a:pt x="7941" y="17192"/>
                  <a:pt x="7941" y="17192"/>
                </a:cubicBezTo>
                <a:cubicBezTo>
                  <a:pt x="8259" y="17192"/>
                  <a:pt x="8259" y="17192"/>
                  <a:pt x="8259" y="17192"/>
                </a:cubicBezTo>
                <a:cubicBezTo>
                  <a:pt x="8576" y="17192"/>
                  <a:pt x="8576" y="17192"/>
                  <a:pt x="8894" y="17192"/>
                </a:cubicBezTo>
                <a:cubicBezTo>
                  <a:pt x="14929" y="11902"/>
                  <a:pt x="14929" y="11902"/>
                  <a:pt x="14929" y="11902"/>
                </a:cubicBezTo>
                <a:cubicBezTo>
                  <a:pt x="15247" y="11461"/>
                  <a:pt x="15247" y="11461"/>
                  <a:pt x="15247" y="11020"/>
                </a:cubicBezTo>
                <a:cubicBezTo>
                  <a:pt x="15247" y="10580"/>
                  <a:pt x="15247" y="10139"/>
                  <a:pt x="14929" y="10139"/>
                </a:cubicBez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22860" rIns="22860"/>
          <a:lstStyle/>
          <a:p>
            <a:pPr algn="l" defTabSz="2286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200"/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4F5F7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Shape 46"/>
          <p:cNvSpPr/>
          <p:nvPr/>
        </p:nvSpPr>
        <p:spPr>
          <a:xfrm>
            <a:off x="11538703" y="685624"/>
            <a:ext cx="818258" cy="1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062798" y="1940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764598" y="1940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466398" y="1940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168198" y="1940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869998" y="1940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2062798" y="3591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764598" y="3591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5466398" y="3591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7168198" y="3591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869998" y="3591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356015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60920" y="1139707"/>
            <a:ext cx="8241360" cy="10884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83992" y="2315022"/>
            <a:ext cx="10238179" cy="35096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11518233" y="381348"/>
            <a:ext cx="382124" cy="230832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lvl1pPr algn="l">
              <a:defRPr sz="1000" cap="all" spc="200">
                <a:solidFill>
                  <a:srgbClr val="393941"/>
                </a:solidFill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" name="Shape 9"/>
          <p:cNvSpPr/>
          <p:nvPr/>
        </p:nvSpPr>
        <p:spPr>
          <a:xfrm>
            <a:off x="11538703" y="685624"/>
            <a:ext cx="818258" cy="1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3808226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transition spd="med"/>
  <p:hf hdr="0" ftr="0" dt="0"/>
  <p:txStyles>
    <p:titleStyle>
      <a:lvl1pPr marL="0" marR="0" indent="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1pPr>
      <a:lvl2pPr marL="0" marR="0" indent="1143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2pPr>
      <a:lvl3pPr marL="0" marR="0" indent="2286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3pPr>
      <a:lvl4pPr marL="0" marR="0" indent="3429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4pPr>
      <a:lvl5pPr marL="0" marR="0" indent="4572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5pPr>
      <a:lvl6pPr marL="0" marR="0" indent="5715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6pPr>
      <a:lvl7pPr marL="0" marR="0" indent="6858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7pPr>
      <a:lvl8pPr marL="0" marR="0" indent="8001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8pPr>
      <a:lvl9pPr marL="0" marR="0" indent="9144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9pPr>
    </p:titleStyle>
    <p:bodyStyle>
      <a:lvl1pPr marL="0" marR="0" indent="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1pPr>
      <a:lvl2pPr marL="0" marR="0" indent="11430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2pPr>
      <a:lvl3pPr marL="0" marR="0" indent="22860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3pPr>
      <a:lvl4pPr marL="0" marR="0" indent="34290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4pPr>
      <a:lvl5pPr marL="0" marR="0" indent="45720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5pPr>
      <a:lvl6pPr marL="0" marR="0" indent="57150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6pPr>
      <a:lvl7pPr marL="0" marR="0" indent="68580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7pPr>
      <a:lvl8pPr marL="0" marR="0" indent="80010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8pPr>
      <a:lvl9pPr marL="0" marR="0" indent="91440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9pPr>
    </p:bodyStyle>
    <p:otherStyle>
      <a:lvl1pPr marL="0" marR="0" indent="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1pPr>
      <a:lvl2pPr marL="0" marR="0" indent="1143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2pPr>
      <a:lvl3pPr marL="0" marR="0" indent="2286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3pPr>
      <a:lvl4pPr marL="0" marR="0" indent="3429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4pPr>
      <a:lvl5pPr marL="0" marR="0" indent="4572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5pPr>
      <a:lvl6pPr marL="0" marR="0" indent="5715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6pPr>
      <a:lvl7pPr marL="0" marR="0" indent="6858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7pPr>
      <a:lvl8pPr marL="0" marR="0" indent="8001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8pPr>
      <a:lvl9pPr marL="0" marR="0" indent="9144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-scm.com/download/wi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1833458" y="3313785"/>
            <a:ext cx="8520320" cy="13545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ctr">
              <a:lnSpc>
                <a:spcPct val="80000"/>
              </a:lnSpc>
              <a:defRPr sz="15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>
              <a:lnSpc>
                <a:spcPct val="120000"/>
              </a:lnSpc>
            </a:pPr>
            <a:r>
              <a:rPr lang="en-US" sz="7500" kern="0" dirty="0"/>
              <a:t>Coding with AAUP</a:t>
            </a:r>
          </a:p>
        </p:txBody>
      </p:sp>
      <p:sp>
        <p:nvSpPr>
          <p:cNvPr id="56" name="Shape 56"/>
          <p:cNvSpPr/>
          <p:nvPr/>
        </p:nvSpPr>
        <p:spPr>
          <a:xfrm>
            <a:off x="4849028" y="4806221"/>
            <a:ext cx="2493945" cy="1769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 algn="ctr">
              <a:defRPr sz="1800" cap="all" spc="360"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pPr defTabSz="412750" rtl="0" hangingPunct="0"/>
            <a:r>
              <a:rPr sz="900" kern="0" spc="180" dirty="0">
                <a:solidFill>
                  <a:srgbClr val="A6A7AC"/>
                </a:solidFill>
                <a:latin typeface="Montserrat-Regular"/>
              </a:rPr>
              <a:t>Free </a:t>
            </a:r>
            <a:r>
              <a:rPr lang="en-US" sz="900" kern="0" spc="180" dirty="0">
                <a:solidFill>
                  <a:srgbClr val="A6A7AC"/>
                </a:solidFill>
                <a:latin typeface="Montserrat-Regular"/>
              </a:rPr>
              <a:t>PowerPoint</a:t>
            </a:r>
            <a:r>
              <a:rPr sz="900" kern="0" spc="180" dirty="0">
                <a:solidFill>
                  <a:srgbClr val="A6A7AC"/>
                </a:solidFill>
                <a:latin typeface="Montserrat-Regular"/>
              </a:rPr>
              <a:t> template</a:t>
            </a:r>
          </a:p>
        </p:txBody>
      </p:sp>
      <p:sp>
        <p:nvSpPr>
          <p:cNvPr id="2" name="عنصر نائب لرقم الشريحة 1">
            <a:extLst>
              <a:ext uri="{FF2B5EF4-FFF2-40B4-BE49-F238E27FC236}">
                <a16:creationId xmlns:a16="http://schemas.microsoft.com/office/drawing/2014/main" id="{A63A12E5-4502-4410-A6EF-4A17126A947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/>
          </a:p>
        </p:txBody>
      </p:sp>
      <p:pic>
        <p:nvPicPr>
          <p:cNvPr id="1028" name="Picture 4" descr="الرئيسية">
            <a:extLst>
              <a:ext uri="{FF2B5EF4-FFF2-40B4-BE49-F238E27FC236}">
                <a16:creationId xmlns:a16="http://schemas.microsoft.com/office/drawing/2014/main" id="{6F9F9B95-728C-4059-950C-20CCAD001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003" y="1357566"/>
            <a:ext cx="6803231" cy="186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EF060C-639D-6E3A-A3CD-98302413487F}"/>
              </a:ext>
            </a:extLst>
          </p:cNvPr>
          <p:cNvSpPr txBox="1"/>
          <p:nvPr/>
        </p:nvSpPr>
        <p:spPr>
          <a:xfrm>
            <a:off x="3045618" y="4813831"/>
            <a:ext cx="6096000" cy="70788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2000" b="1" kern="0" dirty="0">
                <a:solidFill>
                  <a:srgbClr val="F4F5F7"/>
                </a:solidFill>
                <a:latin typeface="Montserrat-SemiBold"/>
                <a:sym typeface="PT Sans"/>
              </a:rPr>
              <a:t>By: Hussein Younis</a:t>
            </a:r>
          </a:p>
          <a:p>
            <a:pPr algn="ctr"/>
            <a:r>
              <a:rPr lang="en-US" sz="2000" b="1" kern="0" dirty="0">
                <a:solidFill>
                  <a:srgbClr val="F4F5F7"/>
                </a:solidFill>
                <a:latin typeface="Montserrat-SemiBold"/>
                <a:sym typeface="PT Sans"/>
              </a:rPr>
              <a:t>2023 </a:t>
            </a:r>
            <a:endParaRPr lang="en-US" sz="2000" b="1" kern="0" dirty="0">
              <a:solidFill>
                <a:srgbClr val="F4F5F7"/>
              </a:solidFill>
              <a:latin typeface="Montserrat-SemiBold"/>
              <a:sym typeface="Montserrat-SemiBold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821F7BE-A463-A60E-A47D-55AFF3CFD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03" y="1955762"/>
            <a:ext cx="4427604" cy="3665538"/>
          </a:xfrm>
          <a:prstGeom prst="rect">
            <a:avLst/>
          </a:prstGeom>
        </p:spPr>
      </p:pic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 installation: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  <p:grpSp>
        <p:nvGrpSpPr>
          <p:cNvPr id="2" name="Group 123">
            <a:extLst>
              <a:ext uri="{FF2B5EF4-FFF2-40B4-BE49-F238E27FC236}">
                <a16:creationId xmlns:a16="http://schemas.microsoft.com/office/drawing/2014/main" id="{5E38E833-B751-C06E-424B-B0AA95670496}"/>
              </a:ext>
            </a:extLst>
          </p:cNvPr>
          <p:cNvGrpSpPr/>
          <p:nvPr/>
        </p:nvGrpSpPr>
        <p:grpSpPr>
          <a:xfrm>
            <a:off x="10088322" y="3242533"/>
            <a:ext cx="1812035" cy="545998"/>
            <a:chOff x="0" y="0"/>
            <a:chExt cx="3082561" cy="790599"/>
          </a:xfrm>
        </p:grpSpPr>
        <p:sp>
          <p:nvSpPr>
            <p:cNvPr id="4" name="Shape 121">
              <a:extLst>
                <a:ext uri="{FF2B5EF4-FFF2-40B4-BE49-F238E27FC236}">
                  <a16:creationId xmlns:a16="http://schemas.microsoft.com/office/drawing/2014/main" id="{ACC1F580-6306-3ABB-954A-276684A15294}"/>
                </a:ext>
              </a:extLst>
            </p:cNvPr>
            <p:cNvSpPr/>
            <p:nvPr/>
          </p:nvSpPr>
          <p:spPr>
            <a:xfrm>
              <a:off x="0" y="0"/>
              <a:ext cx="3082561" cy="790599"/>
            </a:xfrm>
            <a:prstGeom prst="roundRect">
              <a:avLst>
                <a:gd name="adj" fmla="val 50000"/>
              </a:avLst>
            </a:prstGeom>
            <a:solidFill>
              <a:srgbClr val="393941"/>
            </a:solidFill>
            <a:ln w="38100" cap="flat">
              <a:solidFill>
                <a:srgbClr val="1A78B9"/>
              </a:solidFill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412750" rtl="0" hangingPunct="0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 kern="0">
                <a:solidFill>
                  <a:srgbClr val="FFFFFF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5" name="Shape 122">
              <a:extLst>
                <a:ext uri="{FF2B5EF4-FFF2-40B4-BE49-F238E27FC236}">
                  <a16:creationId xmlns:a16="http://schemas.microsoft.com/office/drawing/2014/main" id="{0FF48ACE-68BD-5D79-265C-3BD258BF0661}"/>
                </a:ext>
              </a:extLst>
            </p:cNvPr>
            <p:cNvSpPr/>
            <p:nvPr/>
          </p:nvSpPr>
          <p:spPr>
            <a:xfrm>
              <a:off x="327689" y="267175"/>
              <a:ext cx="2452584" cy="2562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ctr">
              <a:spAutoFit/>
            </a:bodyPr>
            <a:lstStyle>
              <a:lvl1pPr algn="ctr">
                <a:defRPr sz="1800" cap="all" spc="36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-Regular"/>
                </a:defRPr>
              </a:lvl1pPr>
            </a:lstStyle>
            <a:p>
              <a:pPr defTabSz="412750" rtl="0" hangingPunct="0"/>
              <a:r>
                <a:rPr lang="en-US" sz="900" kern="0" spc="180" dirty="0">
                  <a:latin typeface="Montserrat-Regular"/>
                </a:rPr>
                <a:t>Click on next</a:t>
              </a:r>
              <a:endParaRPr sz="900" kern="0" spc="180" dirty="0">
                <a:latin typeface="Montserrat-Regular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0EEFECB-965A-E2CE-1C29-B6505511B8D6}"/>
              </a:ext>
            </a:extLst>
          </p:cNvPr>
          <p:cNvSpPr/>
          <p:nvPr/>
        </p:nvSpPr>
        <p:spPr>
          <a:xfrm>
            <a:off x="6218477" y="5247580"/>
            <a:ext cx="744298" cy="400746"/>
          </a:xfrm>
          <a:prstGeom prst="rect">
            <a:avLst/>
          </a:prstGeom>
          <a:noFill/>
          <a:ln w="76200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Shape 82">
            <a:extLst>
              <a:ext uri="{FF2B5EF4-FFF2-40B4-BE49-F238E27FC236}">
                <a16:creationId xmlns:a16="http://schemas.microsoft.com/office/drawing/2014/main" id="{E7CE9568-0C52-ECA2-D7DD-F17CF950C271}"/>
              </a:ext>
            </a:extLst>
          </p:cNvPr>
          <p:cNvSpPr/>
          <p:nvPr/>
        </p:nvSpPr>
        <p:spPr>
          <a:xfrm flipV="1">
            <a:off x="6962774" y="3524250"/>
            <a:ext cx="3125547" cy="1723330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6404525"/>
      </p:ext>
    </p:extLst>
  </p:cSld>
  <p:clrMapOvr>
    <a:masterClrMapping/>
  </p:clrMapOvr>
  <p:transition spd="slow">
    <p:cover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9918EF3-B215-0989-D0CA-B6DA3BE28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03" y="1982787"/>
            <a:ext cx="4427604" cy="3665538"/>
          </a:xfrm>
          <a:prstGeom prst="rect">
            <a:avLst/>
          </a:prstGeom>
        </p:spPr>
      </p:pic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 installation: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  <p:grpSp>
        <p:nvGrpSpPr>
          <p:cNvPr id="2" name="Group 123">
            <a:extLst>
              <a:ext uri="{FF2B5EF4-FFF2-40B4-BE49-F238E27FC236}">
                <a16:creationId xmlns:a16="http://schemas.microsoft.com/office/drawing/2014/main" id="{5E38E833-B751-C06E-424B-B0AA95670496}"/>
              </a:ext>
            </a:extLst>
          </p:cNvPr>
          <p:cNvGrpSpPr/>
          <p:nvPr/>
        </p:nvGrpSpPr>
        <p:grpSpPr>
          <a:xfrm>
            <a:off x="10088322" y="3242533"/>
            <a:ext cx="1812035" cy="545998"/>
            <a:chOff x="0" y="0"/>
            <a:chExt cx="3082561" cy="790599"/>
          </a:xfrm>
        </p:grpSpPr>
        <p:sp>
          <p:nvSpPr>
            <p:cNvPr id="4" name="Shape 121">
              <a:extLst>
                <a:ext uri="{FF2B5EF4-FFF2-40B4-BE49-F238E27FC236}">
                  <a16:creationId xmlns:a16="http://schemas.microsoft.com/office/drawing/2014/main" id="{ACC1F580-6306-3ABB-954A-276684A15294}"/>
                </a:ext>
              </a:extLst>
            </p:cNvPr>
            <p:cNvSpPr/>
            <p:nvPr/>
          </p:nvSpPr>
          <p:spPr>
            <a:xfrm>
              <a:off x="0" y="0"/>
              <a:ext cx="3082561" cy="790599"/>
            </a:xfrm>
            <a:prstGeom prst="roundRect">
              <a:avLst>
                <a:gd name="adj" fmla="val 50000"/>
              </a:avLst>
            </a:prstGeom>
            <a:solidFill>
              <a:srgbClr val="393941"/>
            </a:solidFill>
            <a:ln w="38100" cap="flat">
              <a:solidFill>
                <a:srgbClr val="1A78B9"/>
              </a:solidFill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412750" rtl="0" hangingPunct="0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 kern="0">
                <a:solidFill>
                  <a:srgbClr val="FFFFFF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5" name="Shape 122">
              <a:extLst>
                <a:ext uri="{FF2B5EF4-FFF2-40B4-BE49-F238E27FC236}">
                  <a16:creationId xmlns:a16="http://schemas.microsoft.com/office/drawing/2014/main" id="{0FF48ACE-68BD-5D79-265C-3BD258BF0661}"/>
                </a:ext>
              </a:extLst>
            </p:cNvPr>
            <p:cNvSpPr/>
            <p:nvPr/>
          </p:nvSpPr>
          <p:spPr>
            <a:xfrm>
              <a:off x="327689" y="267175"/>
              <a:ext cx="2452584" cy="2562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ctr">
              <a:spAutoFit/>
            </a:bodyPr>
            <a:lstStyle>
              <a:lvl1pPr algn="ctr">
                <a:defRPr sz="1800" cap="all" spc="36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-Regular"/>
                </a:defRPr>
              </a:lvl1pPr>
            </a:lstStyle>
            <a:p>
              <a:pPr defTabSz="412750" rtl="0" hangingPunct="0"/>
              <a:r>
                <a:rPr lang="en-US" sz="900" kern="0" spc="180" dirty="0">
                  <a:latin typeface="Montserrat-Regular"/>
                </a:rPr>
                <a:t>Click on next</a:t>
              </a:r>
              <a:endParaRPr sz="900" kern="0" spc="180" dirty="0">
                <a:latin typeface="Montserrat-Regular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0EEFECB-965A-E2CE-1C29-B6505511B8D6}"/>
              </a:ext>
            </a:extLst>
          </p:cNvPr>
          <p:cNvSpPr/>
          <p:nvPr/>
        </p:nvSpPr>
        <p:spPr>
          <a:xfrm>
            <a:off x="6218477" y="5247580"/>
            <a:ext cx="744298" cy="400746"/>
          </a:xfrm>
          <a:prstGeom prst="rect">
            <a:avLst/>
          </a:prstGeom>
          <a:noFill/>
          <a:ln w="76200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Shape 82">
            <a:extLst>
              <a:ext uri="{FF2B5EF4-FFF2-40B4-BE49-F238E27FC236}">
                <a16:creationId xmlns:a16="http://schemas.microsoft.com/office/drawing/2014/main" id="{E7CE9568-0C52-ECA2-D7DD-F17CF950C271}"/>
              </a:ext>
            </a:extLst>
          </p:cNvPr>
          <p:cNvSpPr/>
          <p:nvPr/>
        </p:nvSpPr>
        <p:spPr>
          <a:xfrm flipV="1">
            <a:off x="6962774" y="3524250"/>
            <a:ext cx="3125547" cy="1723330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2375960"/>
      </p:ext>
    </p:extLst>
  </p:cSld>
  <p:clrMapOvr>
    <a:masterClrMapping/>
  </p:clrMapOvr>
  <p:transition spd="slow">
    <p:cover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6876B4F-812F-1375-CCDD-8F8972567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03" y="1955762"/>
            <a:ext cx="4427604" cy="3665538"/>
          </a:xfrm>
          <a:prstGeom prst="rect">
            <a:avLst/>
          </a:prstGeom>
        </p:spPr>
      </p:pic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 installation: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  <p:grpSp>
        <p:nvGrpSpPr>
          <p:cNvPr id="2" name="Group 123">
            <a:extLst>
              <a:ext uri="{FF2B5EF4-FFF2-40B4-BE49-F238E27FC236}">
                <a16:creationId xmlns:a16="http://schemas.microsoft.com/office/drawing/2014/main" id="{5E38E833-B751-C06E-424B-B0AA95670496}"/>
              </a:ext>
            </a:extLst>
          </p:cNvPr>
          <p:cNvGrpSpPr/>
          <p:nvPr/>
        </p:nvGrpSpPr>
        <p:grpSpPr>
          <a:xfrm>
            <a:off x="10088322" y="3242533"/>
            <a:ext cx="1812035" cy="545998"/>
            <a:chOff x="0" y="0"/>
            <a:chExt cx="3082561" cy="790599"/>
          </a:xfrm>
        </p:grpSpPr>
        <p:sp>
          <p:nvSpPr>
            <p:cNvPr id="4" name="Shape 121">
              <a:extLst>
                <a:ext uri="{FF2B5EF4-FFF2-40B4-BE49-F238E27FC236}">
                  <a16:creationId xmlns:a16="http://schemas.microsoft.com/office/drawing/2014/main" id="{ACC1F580-6306-3ABB-954A-276684A15294}"/>
                </a:ext>
              </a:extLst>
            </p:cNvPr>
            <p:cNvSpPr/>
            <p:nvPr/>
          </p:nvSpPr>
          <p:spPr>
            <a:xfrm>
              <a:off x="0" y="0"/>
              <a:ext cx="3082561" cy="790599"/>
            </a:xfrm>
            <a:prstGeom prst="roundRect">
              <a:avLst>
                <a:gd name="adj" fmla="val 50000"/>
              </a:avLst>
            </a:prstGeom>
            <a:solidFill>
              <a:srgbClr val="393941"/>
            </a:solidFill>
            <a:ln w="38100" cap="flat">
              <a:solidFill>
                <a:srgbClr val="1A78B9"/>
              </a:solidFill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412750" rtl="0" hangingPunct="0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 kern="0">
                <a:solidFill>
                  <a:srgbClr val="FFFFFF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5" name="Shape 122">
              <a:extLst>
                <a:ext uri="{FF2B5EF4-FFF2-40B4-BE49-F238E27FC236}">
                  <a16:creationId xmlns:a16="http://schemas.microsoft.com/office/drawing/2014/main" id="{0FF48ACE-68BD-5D79-265C-3BD258BF0661}"/>
                </a:ext>
              </a:extLst>
            </p:cNvPr>
            <p:cNvSpPr/>
            <p:nvPr/>
          </p:nvSpPr>
          <p:spPr>
            <a:xfrm>
              <a:off x="327689" y="267175"/>
              <a:ext cx="2452584" cy="2562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ctr">
              <a:spAutoFit/>
            </a:bodyPr>
            <a:lstStyle>
              <a:lvl1pPr algn="ctr">
                <a:defRPr sz="1800" cap="all" spc="36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-Regular"/>
                </a:defRPr>
              </a:lvl1pPr>
            </a:lstStyle>
            <a:p>
              <a:pPr defTabSz="412750" rtl="0" hangingPunct="0"/>
              <a:r>
                <a:rPr lang="en-US" sz="900" kern="0" spc="180" dirty="0">
                  <a:latin typeface="Montserrat-Regular"/>
                </a:rPr>
                <a:t>Click on next</a:t>
              </a:r>
              <a:endParaRPr sz="900" kern="0" spc="180" dirty="0">
                <a:latin typeface="Montserrat-Regular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0EEFECB-965A-E2CE-1C29-B6505511B8D6}"/>
              </a:ext>
            </a:extLst>
          </p:cNvPr>
          <p:cNvSpPr/>
          <p:nvPr/>
        </p:nvSpPr>
        <p:spPr>
          <a:xfrm>
            <a:off x="6218477" y="5247580"/>
            <a:ext cx="744298" cy="400746"/>
          </a:xfrm>
          <a:prstGeom prst="rect">
            <a:avLst/>
          </a:prstGeom>
          <a:noFill/>
          <a:ln w="76200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Shape 82">
            <a:extLst>
              <a:ext uri="{FF2B5EF4-FFF2-40B4-BE49-F238E27FC236}">
                <a16:creationId xmlns:a16="http://schemas.microsoft.com/office/drawing/2014/main" id="{E7CE9568-0C52-ECA2-D7DD-F17CF950C271}"/>
              </a:ext>
            </a:extLst>
          </p:cNvPr>
          <p:cNvSpPr/>
          <p:nvPr/>
        </p:nvSpPr>
        <p:spPr>
          <a:xfrm flipV="1">
            <a:off x="6962774" y="3524250"/>
            <a:ext cx="3125547" cy="1723330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98745602"/>
      </p:ext>
    </p:extLst>
  </p:cSld>
  <p:clrMapOvr>
    <a:masterClrMapping/>
  </p:clrMapOvr>
  <p:transition spd="slow">
    <p:cover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D554826-29ED-0F7A-A63F-BE23AFC9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690" y="1982787"/>
            <a:ext cx="4427604" cy="3665538"/>
          </a:xfrm>
          <a:prstGeom prst="rect">
            <a:avLst/>
          </a:prstGeom>
        </p:spPr>
      </p:pic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 installation: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  <p:grpSp>
        <p:nvGrpSpPr>
          <p:cNvPr id="2" name="Group 123">
            <a:extLst>
              <a:ext uri="{FF2B5EF4-FFF2-40B4-BE49-F238E27FC236}">
                <a16:creationId xmlns:a16="http://schemas.microsoft.com/office/drawing/2014/main" id="{5E38E833-B751-C06E-424B-B0AA95670496}"/>
              </a:ext>
            </a:extLst>
          </p:cNvPr>
          <p:cNvGrpSpPr/>
          <p:nvPr/>
        </p:nvGrpSpPr>
        <p:grpSpPr>
          <a:xfrm>
            <a:off x="10088322" y="3242533"/>
            <a:ext cx="1812035" cy="545998"/>
            <a:chOff x="0" y="0"/>
            <a:chExt cx="3082561" cy="790599"/>
          </a:xfrm>
        </p:grpSpPr>
        <p:sp>
          <p:nvSpPr>
            <p:cNvPr id="4" name="Shape 121">
              <a:extLst>
                <a:ext uri="{FF2B5EF4-FFF2-40B4-BE49-F238E27FC236}">
                  <a16:creationId xmlns:a16="http://schemas.microsoft.com/office/drawing/2014/main" id="{ACC1F580-6306-3ABB-954A-276684A15294}"/>
                </a:ext>
              </a:extLst>
            </p:cNvPr>
            <p:cNvSpPr/>
            <p:nvPr/>
          </p:nvSpPr>
          <p:spPr>
            <a:xfrm>
              <a:off x="0" y="0"/>
              <a:ext cx="3082561" cy="790599"/>
            </a:xfrm>
            <a:prstGeom prst="roundRect">
              <a:avLst>
                <a:gd name="adj" fmla="val 50000"/>
              </a:avLst>
            </a:prstGeom>
            <a:solidFill>
              <a:srgbClr val="393941"/>
            </a:solidFill>
            <a:ln w="38100" cap="flat">
              <a:solidFill>
                <a:srgbClr val="1A78B9"/>
              </a:solidFill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412750" rtl="0" hangingPunct="0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 kern="0">
                <a:solidFill>
                  <a:srgbClr val="FFFFFF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5" name="Shape 122">
              <a:extLst>
                <a:ext uri="{FF2B5EF4-FFF2-40B4-BE49-F238E27FC236}">
                  <a16:creationId xmlns:a16="http://schemas.microsoft.com/office/drawing/2014/main" id="{0FF48ACE-68BD-5D79-265C-3BD258BF0661}"/>
                </a:ext>
              </a:extLst>
            </p:cNvPr>
            <p:cNvSpPr/>
            <p:nvPr/>
          </p:nvSpPr>
          <p:spPr>
            <a:xfrm>
              <a:off x="327689" y="267175"/>
              <a:ext cx="2452584" cy="2562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ctr">
              <a:spAutoFit/>
            </a:bodyPr>
            <a:lstStyle>
              <a:lvl1pPr algn="ctr">
                <a:defRPr sz="1800" cap="all" spc="36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-Regular"/>
                </a:defRPr>
              </a:lvl1pPr>
            </a:lstStyle>
            <a:p>
              <a:pPr defTabSz="412750" rtl="0" hangingPunct="0"/>
              <a:r>
                <a:rPr lang="en-US" sz="900" kern="0" spc="180" dirty="0">
                  <a:latin typeface="Montserrat-Regular"/>
                </a:rPr>
                <a:t>Click on next</a:t>
              </a:r>
              <a:endParaRPr sz="900" kern="0" spc="180" dirty="0">
                <a:latin typeface="Montserrat-Regular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0EEFECB-965A-E2CE-1C29-B6505511B8D6}"/>
              </a:ext>
            </a:extLst>
          </p:cNvPr>
          <p:cNvSpPr/>
          <p:nvPr/>
        </p:nvSpPr>
        <p:spPr>
          <a:xfrm>
            <a:off x="6218477" y="5247580"/>
            <a:ext cx="744298" cy="400746"/>
          </a:xfrm>
          <a:prstGeom prst="rect">
            <a:avLst/>
          </a:prstGeom>
          <a:noFill/>
          <a:ln w="76200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Shape 82">
            <a:extLst>
              <a:ext uri="{FF2B5EF4-FFF2-40B4-BE49-F238E27FC236}">
                <a16:creationId xmlns:a16="http://schemas.microsoft.com/office/drawing/2014/main" id="{E7CE9568-0C52-ECA2-D7DD-F17CF950C271}"/>
              </a:ext>
            </a:extLst>
          </p:cNvPr>
          <p:cNvSpPr/>
          <p:nvPr/>
        </p:nvSpPr>
        <p:spPr>
          <a:xfrm flipV="1">
            <a:off x="6962774" y="3524250"/>
            <a:ext cx="3125547" cy="1723330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13434038"/>
      </p:ext>
    </p:extLst>
  </p:cSld>
  <p:clrMapOvr>
    <a:masterClrMapping/>
  </p:clrMapOvr>
  <p:transition spd="slow">
    <p:cover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B99D846-1AE6-2882-C50B-24A198590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03" y="2021082"/>
            <a:ext cx="4427604" cy="3665538"/>
          </a:xfrm>
          <a:prstGeom prst="rect">
            <a:avLst/>
          </a:prstGeom>
        </p:spPr>
      </p:pic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 installation: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  <p:grpSp>
        <p:nvGrpSpPr>
          <p:cNvPr id="2" name="Group 123">
            <a:extLst>
              <a:ext uri="{FF2B5EF4-FFF2-40B4-BE49-F238E27FC236}">
                <a16:creationId xmlns:a16="http://schemas.microsoft.com/office/drawing/2014/main" id="{5E38E833-B751-C06E-424B-B0AA95670496}"/>
              </a:ext>
            </a:extLst>
          </p:cNvPr>
          <p:cNvGrpSpPr/>
          <p:nvPr/>
        </p:nvGrpSpPr>
        <p:grpSpPr>
          <a:xfrm>
            <a:off x="10088322" y="3242533"/>
            <a:ext cx="1812035" cy="545998"/>
            <a:chOff x="0" y="0"/>
            <a:chExt cx="3082561" cy="790599"/>
          </a:xfrm>
        </p:grpSpPr>
        <p:sp>
          <p:nvSpPr>
            <p:cNvPr id="4" name="Shape 121">
              <a:extLst>
                <a:ext uri="{FF2B5EF4-FFF2-40B4-BE49-F238E27FC236}">
                  <a16:creationId xmlns:a16="http://schemas.microsoft.com/office/drawing/2014/main" id="{ACC1F580-6306-3ABB-954A-276684A15294}"/>
                </a:ext>
              </a:extLst>
            </p:cNvPr>
            <p:cNvSpPr/>
            <p:nvPr/>
          </p:nvSpPr>
          <p:spPr>
            <a:xfrm>
              <a:off x="0" y="0"/>
              <a:ext cx="3082561" cy="790599"/>
            </a:xfrm>
            <a:prstGeom prst="roundRect">
              <a:avLst>
                <a:gd name="adj" fmla="val 50000"/>
              </a:avLst>
            </a:prstGeom>
            <a:solidFill>
              <a:srgbClr val="393941"/>
            </a:solidFill>
            <a:ln w="38100" cap="flat">
              <a:solidFill>
                <a:srgbClr val="1A78B9"/>
              </a:solidFill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412750" rtl="0" hangingPunct="0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 kern="0">
                <a:solidFill>
                  <a:srgbClr val="FFFFFF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5" name="Shape 122">
              <a:extLst>
                <a:ext uri="{FF2B5EF4-FFF2-40B4-BE49-F238E27FC236}">
                  <a16:creationId xmlns:a16="http://schemas.microsoft.com/office/drawing/2014/main" id="{0FF48ACE-68BD-5D79-265C-3BD258BF0661}"/>
                </a:ext>
              </a:extLst>
            </p:cNvPr>
            <p:cNvSpPr/>
            <p:nvPr/>
          </p:nvSpPr>
          <p:spPr>
            <a:xfrm>
              <a:off x="327689" y="267175"/>
              <a:ext cx="2452584" cy="2562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ctr">
              <a:spAutoFit/>
            </a:bodyPr>
            <a:lstStyle>
              <a:lvl1pPr algn="ctr">
                <a:defRPr sz="1800" cap="all" spc="36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-Regular"/>
                </a:defRPr>
              </a:lvl1pPr>
            </a:lstStyle>
            <a:p>
              <a:pPr defTabSz="412750" rtl="0" hangingPunct="0"/>
              <a:r>
                <a:rPr lang="en-US" sz="900" kern="0" spc="180" dirty="0">
                  <a:latin typeface="Montserrat-Regular"/>
                </a:rPr>
                <a:t>Click on next</a:t>
              </a:r>
              <a:endParaRPr sz="900" kern="0" spc="180" dirty="0">
                <a:latin typeface="Montserrat-Regular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0EEFECB-965A-E2CE-1C29-B6505511B8D6}"/>
              </a:ext>
            </a:extLst>
          </p:cNvPr>
          <p:cNvSpPr/>
          <p:nvPr/>
        </p:nvSpPr>
        <p:spPr>
          <a:xfrm>
            <a:off x="6218477" y="5247580"/>
            <a:ext cx="744298" cy="400746"/>
          </a:xfrm>
          <a:prstGeom prst="rect">
            <a:avLst/>
          </a:prstGeom>
          <a:noFill/>
          <a:ln w="76200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Shape 82">
            <a:extLst>
              <a:ext uri="{FF2B5EF4-FFF2-40B4-BE49-F238E27FC236}">
                <a16:creationId xmlns:a16="http://schemas.microsoft.com/office/drawing/2014/main" id="{E7CE9568-0C52-ECA2-D7DD-F17CF950C271}"/>
              </a:ext>
            </a:extLst>
          </p:cNvPr>
          <p:cNvSpPr/>
          <p:nvPr/>
        </p:nvSpPr>
        <p:spPr>
          <a:xfrm flipV="1">
            <a:off x="6962774" y="3524250"/>
            <a:ext cx="3125547" cy="1723330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86224326"/>
      </p:ext>
    </p:extLst>
  </p:cSld>
  <p:clrMapOvr>
    <a:masterClrMapping/>
  </p:clrMapOvr>
  <p:transition spd="slow">
    <p:cover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A2AA322-AC6F-0336-B5E4-6A5979CD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03" y="1999885"/>
            <a:ext cx="4427604" cy="3665538"/>
          </a:xfrm>
          <a:prstGeom prst="rect">
            <a:avLst/>
          </a:prstGeom>
        </p:spPr>
      </p:pic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 installation: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  <p:grpSp>
        <p:nvGrpSpPr>
          <p:cNvPr id="2" name="Group 123">
            <a:extLst>
              <a:ext uri="{FF2B5EF4-FFF2-40B4-BE49-F238E27FC236}">
                <a16:creationId xmlns:a16="http://schemas.microsoft.com/office/drawing/2014/main" id="{5E38E833-B751-C06E-424B-B0AA95670496}"/>
              </a:ext>
            </a:extLst>
          </p:cNvPr>
          <p:cNvGrpSpPr/>
          <p:nvPr/>
        </p:nvGrpSpPr>
        <p:grpSpPr>
          <a:xfrm>
            <a:off x="10088322" y="3242533"/>
            <a:ext cx="1812035" cy="545998"/>
            <a:chOff x="0" y="0"/>
            <a:chExt cx="3082561" cy="790599"/>
          </a:xfrm>
        </p:grpSpPr>
        <p:sp>
          <p:nvSpPr>
            <p:cNvPr id="4" name="Shape 121">
              <a:extLst>
                <a:ext uri="{FF2B5EF4-FFF2-40B4-BE49-F238E27FC236}">
                  <a16:creationId xmlns:a16="http://schemas.microsoft.com/office/drawing/2014/main" id="{ACC1F580-6306-3ABB-954A-276684A15294}"/>
                </a:ext>
              </a:extLst>
            </p:cNvPr>
            <p:cNvSpPr/>
            <p:nvPr/>
          </p:nvSpPr>
          <p:spPr>
            <a:xfrm>
              <a:off x="0" y="0"/>
              <a:ext cx="3082561" cy="790599"/>
            </a:xfrm>
            <a:prstGeom prst="roundRect">
              <a:avLst>
                <a:gd name="adj" fmla="val 50000"/>
              </a:avLst>
            </a:prstGeom>
            <a:solidFill>
              <a:srgbClr val="393941"/>
            </a:solidFill>
            <a:ln w="38100" cap="flat">
              <a:solidFill>
                <a:srgbClr val="1A78B9"/>
              </a:solidFill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412750" rtl="0" hangingPunct="0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 kern="0">
                <a:solidFill>
                  <a:srgbClr val="FFFFFF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5" name="Shape 122">
              <a:extLst>
                <a:ext uri="{FF2B5EF4-FFF2-40B4-BE49-F238E27FC236}">
                  <a16:creationId xmlns:a16="http://schemas.microsoft.com/office/drawing/2014/main" id="{0FF48ACE-68BD-5D79-265C-3BD258BF0661}"/>
                </a:ext>
              </a:extLst>
            </p:cNvPr>
            <p:cNvSpPr/>
            <p:nvPr/>
          </p:nvSpPr>
          <p:spPr>
            <a:xfrm>
              <a:off x="327689" y="267175"/>
              <a:ext cx="2452584" cy="2562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ctr">
              <a:spAutoFit/>
            </a:bodyPr>
            <a:lstStyle>
              <a:lvl1pPr algn="ctr">
                <a:defRPr sz="1800" cap="all" spc="36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-Regular"/>
                </a:defRPr>
              </a:lvl1pPr>
            </a:lstStyle>
            <a:p>
              <a:pPr defTabSz="412750" rtl="0" hangingPunct="0"/>
              <a:r>
                <a:rPr lang="en-US" sz="900" kern="0" spc="180" dirty="0">
                  <a:latin typeface="Montserrat-Regular"/>
                </a:rPr>
                <a:t>Click on next</a:t>
              </a:r>
              <a:endParaRPr sz="900" kern="0" spc="180" dirty="0">
                <a:latin typeface="Montserrat-Regular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0EEFECB-965A-E2CE-1C29-B6505511B8D6}"/>
              </a:ext>
            </a:extLst>
          </p:cNvPr>
          <p:cNvSpPr/>
          <p:nvPr/>
        </p:nvSpPr>
        <p:spPr>
          <a:xfrm>
            <a:off x="6218477" y="5247580"/>
            <a:ext cx="744298" cy="400746"/>
          </a:xfrm>
          <a:prstGeom prst="rect">
            <a:avLst/>
          </a:prstGeom>
          <a:noFill/>
          <a:ln w="76200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Shape 82">
            <a:extLst>
              <a:ext uri="{FF2B5EF4-FFF2-40B4-BE49-F238E27FC236}">
                <a16:creationId xmlns:a16="http://schemas.microsoft.com/office/drawing/2014/main" id="{E7CE9568-0C52-ECA2-D7DD-F17CF950C271}"/>
              </a:ext>
            </a:extLst>
          </p:cNvPr>
          <p:cNvSpPr/>
          <p:nvPr/>
        </p:nvSpPr>
        <p:spPr>
          <a:xfrm flipV="1">
            <a:off x="6962774" y="3524250"/>
            <a:ext cx="3125547" cy="1723330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65734603"/>
      </p:ext>
    </p:extLst>
  </p:cSld>
  <p:clrMapOvr>
    <a:masterClrMapping/>
  </p:clrMapOvr>
  <p:transition spd="slow">
    <p:cover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8C58EE3-8D43-3018-1D0F-47653C2C2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03" y="1982787"/>
            <a:ext cx="4427604" cy="3665538"/>
          </a:xfrm>
          <a:prstGeom prst="rect">
            <a:avLst/>
          </a:prstGeom>
        </p:spPr>
      </p:pic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 installation: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  <p:grpSp>
        <p:nvGrpSpPr>
          <p:cNvPr id="2" name="Group 123">
            <a:extLst>
              <a:ext uri="{FF2B5EF4-FFF2-40B4-BE49-F238E27FC236}">
                <a16:creationId xmlns:a16="http://schemas.microsoft.com/office/drawing/2014/main" id="{5E38E833-B751-C06E-424B-B0AA95670496}"/>
              </a:ext>
            </a:extLst>
          </p:cNvPr>
          <p:cNvGrpSpPr/>
          <p:nvPr/>
        </p:nvGrpSpPr>
        <p:grpSpPr>
          <a:xfrm>
            <a:off x="10088322" y="3242533"/>
            <a:ext cx="1812035" cy="545998"/>
            <a:chOff x="0" y="0"/>
            <a:chExt cx="3082561" cy="790599"/>
          </a:xfrm>
        </p:grpSpPr>
        <p:sp>
          <p:nvSpPr>
            <p:cNvPr id="4" name="Shape 121">
              <a:extLst>
                <a:ext uri="{FF2B5EF4-FFF2-40B4-BE49-F238E27FC236}">
                  <a16:creationId xmlns:a16="http://schemas.microsoft.com/office/drawing/2014/main" id="{ACC1F580-6306-3ABB-954A-276684A15294}"/>
                </a:ext>
              </a:extLst>
            </p:cNvPr>
            <p:cNvSpPr/>
            <p:nvPr/>
          </p:nvSpPr>
          <p:spPr>
            <a:xfrm>
              <a:off x="0" y="0"/>
              <a:ext cx="3082561" cy="790599"/>
            </a:xfrm>
            <a:prstGeom prst="roundRect">
              <a:avLst>
                <a:gd name="adj" fmla="val 50000"/>
              </a:avLst>
            </a:prstGeom>
            <a:solidFill>
              <a:srgbClr val="393941"/>
            </a:solidFill>
            <a:ln w="38100" cap="flat">
              <a:solidFill>
                <a:srgbClr val="1A78B9"/>
              </a:solidFill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412750" rtl="0" hangingPunct="0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 kern="0">
                <a:solidFill>
                  <a:srgbClr val="FFFFFF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5" name="Shape 122">
              <a:extLst>
                <a:ext uri="{FF2B5EF4-FFF2-40B4-BE49-F238E27FC236}">
                  <a16:creationId xmlns:a16="http://schemas.microsoft.com/office/drawing/2014/main" id="{0FF48ACE-68BD-5D79-265C-3BD258BF0661}"/>
                </a:ext>
              </a:extLst>
            </p:cNvPr>
            <p:cNvSpPr/>
            <p:nvPr/>
          </p:nvSpPr>
          <p:spPr>
            <a:xfrm>
              <a:off x="327689" y="267175"/>
              <a:ext cx="2452584" cy="2562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ctr">
              <a:spAutoFit/>
            </a:bodyPr>
            <a:lstStyle>
              <a:lvl1pPr algn="ctr">
                <a:defRPr sz="1800" cap="all" spc="36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-Regular"/>
                </a:defRPr>
              </a:lvl1pPr>
            </a:lstStyle>
            <a:p>
              <a:pPr defTabSz="412750" rtl="0" hangingPunct="0"/>
              <a:r>
                <a:rPr lang="en-US" sz="900" kern="0" spc="180" dirty="0">
                  <a:latin typeface="Montserrat-Regular"/>
                </a:rPr>
                <a:t>Click on install</a:t>
              </a:r>
              <a:endParaRPr sz="900" kern="0" spc="180" dirty="0">
                <a:latin typeface="Montserrat-Regular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0EEFECB-965A-E2CE-1C29-B6505511B8D6}"/>
              </a:ext>
            </a:extLst>
          </p:cNvPr>
          <p:cNvSpPr/>
          <p:nvPr/>
        </p:nvSpPr>
        <p:spPr>
          <a:xfrm>
            <a:off x="6218477" y="5247580"/>
            <a:ext cx="744298" cy="400746"/>
          </a:xfrm>
          <a:prstGeom prst="rect">
            <a:avLst/>
          </a:prstGeom>
          <a:noFill/>
          <a:ln w="76200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Shape 82">
            <a:extLst>
              <a:ext uri="{FF2B5EF4-FFF2-40B4-BE49-F238E27FC236}">
                <a16:creationId xmlns:a16="http://schemas.microsoft.com/office/drawing/2014/main" id="{E7CE9568-0C52-ECA2-D7DD-F17CF950C271}"/>
              </a:ext>
            </a:extLst>
          </p:cNvPr>
          <p:cNvSpPr/>
          <p:nvPr/>
        </p:nvSpPr>
        <p:spPr>
          <a:xfrm flipV="1">
            <a:off x="6962774" y="3524250"/>
            <a:ext cx="3125547" cy="1723330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90064718"/>
      </p:ext>
    </p:extLst>
  </p:cSld>
  <p:clrMapOvr>
    <a:masterClrMapping/>
  </p:clrMapOvr>
  <p:transition spd="slow">
    <p:cover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B85AA15-4D62-25F2-EEB1-945DFC098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03" y="1955762"/>
            <a:ext cx="4427604" cy="3665538"/>
          </a:xfrm>
          <a:prstGeom prst="rect">
            <a:avLst/>
          </a:prstGeom>
        </p:spPr>
      </p:pic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 installation: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  <p:grpSp>
        <p:nvGrpSpPr>
          <p:cNvPr id="2" name="Group 123">
            <a:extLst>
              <a:ext uri="{FF2B5EF4-FFF2-40B4-BE49-F238E27FC236}">
                <a16:creationId xmlns:a16="http://schemas.microsoft.com/office/drawing/2014/main" id="{5E38E833-B751-C06E-424B-B0AA95670496}"/>
              </a:ext>
            </a:extLst>
          </p:cNvPr>
          <p:cNvGrpSpPr/>
          <p:nvPr/>
        </p:nvGrpSpPr>
        <p:grpSpPr>
          <a:xfrm>
            <a:off x="10088322" y="3242533"/>
            <a:ext cx="1812035" cy="545998"/>
            <a:chOff x="0" y="0"/>
            <a:chExt cx="3082561" cy="790599"/>
          </a:xfrm>
        </p:grpSpPr>
        <p:sp>
          <p:nvSpPr>
            <p:cNvPr id="4" name="Shape 121">
              <a:extLst>
                <a:ext uri="{FF2B5EF4-FFF2-40B4-BE49-F238E27FC236}">
                  <a16:creationId xmlns:a16="http://schemas.microsoft.com/office/drawing/2014/main" id="{ACC1F580-6306-3ABB-954A-276684A15294}"/>
                </a:ext>
              </a:extLst>
            </p:cNvPr>
            <p:cNvSpPr/>
            <p:nvPr/>
          </p:nvSpPr>
          <p:spPr>
            <a:xfrm>
              <a:off x="0" y="0"/>
              <a:ext cx="3082561" cy="790599"/>
            </a:xfrm>
            <a:prstGeom prst="roundRect">
              <a:avLst>
                <a:gd name="adj" fmla="val 50000"/>
              </a:avLst>
            </a:prstGeom>
            <a:solidFill>
              <a:srgbClr val="393941"/>
            </a:solidFill>
            <a:ln w="38100" cap="flat">
              <a:solidFill>
                <a:srgbClr val="1A78B9"/>
              </a:solidFill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412750" rtl="0" hangingPunct="0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 kern="0">
                <a:solidFill>
                  <a:srgbClr val="FFFFFF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5" name="Shape 122">
              <a:extLst>
                <a:ext uri="{FF2B5EF4-FFF2-40B4-BE49-F238E27FC236}">
                  <a16:creationId xmlns:a16="http://schemas.microsoft.com/office/drawing/2014/main" id="{0FF48ACE-68BD-5D79-265C-3BD258BF0661}"/>
                </a:ext>
              </a:extLst>
            </p:cNvPr>
            <p:cNvSpPr/>
            <p:nvPr/>
          </p:nvSpPr>
          <p:spPr>
            <a:xfrm>
              <a:off x="327689" y="267175"/>
              <a:ext cx="2452584" cy="2562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ctr">
              <a:spAutoFit/>
            </a:bodyPr>
            <a:lstStyle>
              <a:lvl1pPr algn="ctr">
                <a:defRPr sz="1800" cap="all" spc="36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-Regular"/>
                </a:defRPr>
              </a:lvl1pPr>
            </a:lstStyle>
            <a:p>
              <a:pPr defTabSz="412750" rtl="0" hangingPunct="0"/>
              <a:r>
                <a:rPr lang="en-US" sz="900" kern="0" spc="180" dirty="0">
                  <a:latin typeface="Montserrat-Regular"/>
                </a:rPr>
                <a:t>Click on finish</a:t>
              </a:r>
              <a:endParaRPr sz="900" kern="0" spc="180" dirty="0">
                <a:latin typeface="Montserrat-Regular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0EEFECB-965A-E2CE-1C29-B6505511B8D6}"/>
              </a:ext>
            </a:extLst>
          </p:cNvPr>
          <p:cNvSpPr/>
          <p:nvPr/>
        </p:nvSpPr>
        <p:spPr>
          <a:xfrm>
            <a:off x="6218477" y="5247580"/>
            <a:ext cx="744298" cy="400746"/>
          </a:xfrm>
          <a:prstGeom prst="rect">
            <a:avLst/>
          </a:prstGeom>
          <a:noFill/>
          <a:ln w="76200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Shape 82">
            <a:extLst>
              <a:ext uri="{FF2B5EF4-FFF2-40B4-BE49-F238E27FC236}">
                <a16:creationId xmlns:a16="http://schemas.microsoft.com/office/drawing/2014/main" id="{E7CE9568-0C52-ECA2-D7DD-F17CF950C271}"/>
              </a:ext>
            </a:extLst>
          </p:cNvPr>
          <p:cNvSpPr/>
          <p:nvPr/>
        </p:nvSpPr>
        <p:spPr>
          <a:xfrm flipV="1">
            <a:off x="6962774" y="3524250"/>
            <a:ext cx="3125547" cy="1723330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46660807"/>
      </p:ext>
    </p:extLst>
  </p:cSld>
  <p:clrMapOvr>
    <a:masterClrMapping/>
  </p:clrMapOvr>
  <p:transition spd="slow">
    <p:cover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 Version: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91953B-31A5-3585-F55E-910F844BE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740" y="1758054"/>
            <a:ext cx="7942435" cy="423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49438"/>
      </p:ext>
    </p:extLst>
  </p:cSld>
  <p:clrMapOvr>
    <a:masterClrMapping/>
  </p:clrMapOvr>
  <p:transition spd="slow">
    <p:cover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 login: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038B0-33C2-2BED-791A-4A3CF1787185}"/>
              </a:ext>
            </a:extLst>
          </p:cNvPr>
          <p:cNvSpPr txBox="1"/>
          <p:nvPr/>
        </p:nvSpPr>
        <p:spPr>
          <a:xfrm>
            <a:off x="1355960" y="1819954"/>
            <a:ext cx="6191250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 algn="l" rtl="0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Open Git Bash.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1BF94-F75C-C824-ADA3-EF67CD02C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961" y="1523305"/>
            <a:ext cx="5038110" cy="479103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54C11D1-0FAC-836A-A167-19C633B8BE98}"/>
              </a:ext>
            </a:extLst>
          </p:cNvPr>
          <p:cNvSpPr/>
          <p:nvPr/>
        </p:nvSpPr>
        <p:spPr>
          <a:xfrm>
            <a:off x="6412930" y="3210899"/>
            <a:ext cx="2369120" cy="393121"/>
          </a:xfrm>
          <a:prstGeom prst="rect">
            <a:avLst/>
          </a:prstGeom>
          <a:noFill/>
          <a:ln w="76200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Shape 82">
            <a:extLst>
              <a:ext uri="{FF2B5EF4-FFF2-40B4-BE49-F238E27FC236}">
                <a16:creationId xmlns:a16="http://schemas.microsoft.com/office/drawing/2014/main" id="{F6723429-CDFB-A937-D6FD-8E8C535EF00F}"/>
              </a:ext>
            </a:extLst>
          </p:cNvPr>
          <p:cNvSpPr/>
          <p:nvPr/>
        </p:nvSpPr>
        <p:spPr>
          <a:xfrm>
            <a:off x="3314700" y="2076450"/>
            <a:ext cx="3036261" cy="1134449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68968796"/>
      </p:ext>
    </p:extLst>
  </p:cSld>
  <p:clrMapOvr>
    <a:masterClrMapping/>
  </p:clrMapOvr>
  <p:transition spd="slow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486EE9-EE8F-1FED-ADD3-A7849D627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20" y="2628900"/>
            <a:ext cx="2962275" cy="2962275"/>
          </a:xfrm>
          <a:prstGeom prst="rect">
            <a:avLst/>
          </a:prstGeom>
        </p:spPr>
      </p:pic>
      <p:pic>
        <p:nvPicPr>
          <p:cNvPr id="1026" name="Picture 2" descr="Free Scan me png 17059375 PNG with Transparent Background">
            <a:extLst>
              <a:ext uri="{FF2B5EF4-FFF2-40B4-BE49-F238E27FC236}">
                <a16:creationId xmlns:a16="http://schemas.microsoft.com/office/drawing/2014/main" id="{7FAD61CC-AB4F-5416-13B4-1B695C67B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4" y="1868165"/>
            <a:ext cx="5445769" cy="544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Shape 62"/>
          <p:cNvSpPr/>
          <p:nvPr/>
        </p:nvSpPr>
        <p:spPr>
          <a:xfrm>
            <a:off x="528163" y="612181"/>
            <a:ext cx="7584605" cy="9710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Download Git for windows</a:t>
            </a:r>
          </a:p>
        </p:txBody>
      </p:sp>
      <p:sp>
        <p:nvSpPr>
          <p:cNvPr id="63" name="Shape 63"/>
          <p:cNvSpPr/>
          <p:nvPr/>
        </p:nvSpPr>
        <p:spPr>
          <a:xfrm>
            <a:off x="3128664" y="1858698"/>
            <a:ext cx="6463011" cy="273235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/>
          <a:p>
            <a:pPr algn="l" defTabSz="412750" rtl="0" hangingPunct="0"/>
            <a:r>
              <a:rPr lang="en-US" sz="3200" kern="0" dirty="0">
                <a:solidFill>
                  <a:srgbClr val="A6A7AC"/>
                </a:solidFill>
                <a:latin typeface="PT Sans"/>
                <a:sym typeface="PT Sans"/>
                <a:hlinkClick r:id="rId4"/>
              </a:rPr>
              <a:t>https://git-scm.com/download/win</a:t>
            </a:r>
            <a:r>
              <a:rPr lang="en-US" sz="3200" kern="0" dirty="0">
                <a:solidFill>
                  <a:srgbClr val="A6A7AC"/>
                </a:solidFill>
                <a:latin typeface="PT Sans"/>
                <a:sym typeface="PT Sans"/>
              </a:rPr>
              <a:t> </a:t>
            </a:r>
            <a:endParaRPr lang="en-US" sz="3200" kern="0" dirty="0">
              <a:solidFill>
                <a:srgbClr val="A6A7AC"/>
              </a:solidFill>
              <a:latin typeface="PT Sans"/>
            </a:endParaRPr>
          </a:p>
        </p:txBody>
      </p:sp>
      <p:sp>
        <p:nvSpPr>
          <p:cNvPr id="65" name="Shape 65"/>
          <p:cNvSpPr/>
          <p:nvPr/>
        </p:nvSpPr>
        <p:spPr>
          <a:xfrm flipV="1">
            <a:off x="528163" y="1457325"/>
            <a:ext cx="7272812" cy="0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slow">
    <p:cover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69AFC5-2B59-E151-1595-8A1F16126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490" y="2643674"/>
            <a:ext cx="3360711" cy="1767993"/>
          </a:xfrm>
          <a:prstGeom prst="rect">
            <a:avLst/>
          </a:prstGeom>
        </p:spPr>
      </p:pic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 login: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038B0-33C2-2BED-791A-4A3CF1787185}"/>
              </a:ext>
            </a:extLst>
          </p:cNvPr>
          <p:cNvSpPr txBox="1"/>
          <p:nvPr/>
        </p:nvSpPr>
        <p:spPr>
          <a:xfrm>
            <a:off x="1355960" y="1819954"/>
            <a:ext cx="6191250" cy="64633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 algn="l" rtl="0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Open Git Bash.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Get your full name from your profile on GitHub.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4C11D1-0FAC-836A-A167-19C633B8BE98}"/>
              </a:ext>
            </a:extLst>
          </p:cNvPr>
          <p:cNvSpPr/>
          <p:nvPr/>
        </p:nvSpPr>
        <p:spPr>
          <a:xfrm>
            <a:off x="7597490" y="2643674"/>
            <a:ext cx="1927510" cy="471001"/>
          </a:xfrm>
          <a:prstGeom prst="rect">
            <a:avLst/>
          </a:prstGeom>
          <a:noFill/>
          <a:ln w="76200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Shape 82">
            <a:extLst>
              <a:ext uri="{FF2B5EF4-FFF2-40B4-BE49-F238E27FC236}">
                <a16:creationId xmlns:a16="http://schemas.microsoft.com/office/drawing/2014/main" id="{F6723429-CDFB-A937-D6FD-8E8C535EF00F}"/>
              </a:ext>
            </a:extLst>
          </p:cNvPr>
          <p:cNvSpPr/>
          <p:nvPr/>
        </p:nvSpPr>
        <p:spPr>
          <a:xfrm>
            <a:off x="6200775" y="2381261"/>
            <a:ext cx="1346435" cy="262413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5417166"/>
      </p:ext>
    </p:extLst>
  </p:cSld>
  <p:clrMapOvr>
    <a:masterClrMapping/>
  </p:clrMapOvr>
  <p:transition spd="slow">
    <p:cover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69AFC5-2B59-E151-1595-8A1F16126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490" y="2643674"/>
            <a:ext cx="3360711" cy="1767993"/>
          </a:xfrm>
          <a:prstGeom prst="rect">
            <a:avLst/>
          </a:prstGeom>
        </p:spPr>
      </p:pic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 login: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038B0-33C2-2BED-791A-4A3CF1787185}"/>
              </a:ext>
            </a:extLst>
          </p:cNvPr>
          <p:cNvSpPr txBox="1"/>
          <p:nvPr/>
        </p:nvSpPr>
        <p:spPr>
          <a:xfrm>
            <a:off x="1355960" y="1819954"/>
            <a:ext cx="6191250" cy="92333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 algn="l" rtl="0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Open Git Bash.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Get your full name from your profile on GitHub.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Set a Git username: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4C11D1-0FAC-836A-A167-19C633B8BE98}"/>
              </a:ext>
            </a:extLst>
          </p:cNvPr>
          <p:cNvSpPr/>
          <p:nvPr/>
        </p:nvSpPr>
        <p:spPr>
          <a:xfrm>
            <a:off x="7597490" y="2643674"/>
            <a:ext cx="1927510" cy="471001"/>
          </a:xfrm>
          <a:prstGeom prst="rect">
            <a:avLst/>
          </a:prstGeom>
          <a:noFill/>
          <a:ln w="76200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Shape 82">
            <a:extLst>
              <a:ext uri="{FF2B5EF4-FFF2-40B4-BE49-F238E27FC236}">
                <a16:creationId xmlns:a16="http://schemas.microsoft.com/office/drawing/2014/main" id="{F6723429-CDFB-A937-D6FD-8E8C535EF00F}"/>
              </a:ext>
            </a:extLst>
          </p:cNvPr>
          <p:cNvSpPr/>
          <p:nvPr/>
        </p:nvSpPr>
        <p:spPr>
          <a:xfrm>
            <a:off x="3638550" y="2616761"/>
            <a:ext cx="2352676" cy="497914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AE8B5-DE88-0CCC-045D-07442E8CB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26" y="2512467"/>
            <a:ext cx="5677392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869"/>
      </p:ext>
    </p:extLst>
  </p:cSld>
  <p:clrMapOvr>
    <a:masterClrMapping/>
  </p:clrMapOvr>
  <p:transition spd="slow">
    <p:cover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69AFC5-2B59-E151-1595-8A1F16126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490" y="2643674"/>
            <a:ext cx="3360711" cy="1767993"/>
          </a:xfrm>
          <a:prstGeom prst="rect">
            <a:avLst/>
          </a:prstGeom>
        </p:spPr>
      </p:pic>
      <p:sp>
        <p:nvSpPr>
          <p:cNvPr id="62" name="Shape 62"/>
          <p:cNvSpPr/>
          <p:nvPr/>
        </p:nvSpPr>
        <p:spPr>
          <a:xfrm>
            <a:off x="892644" y="496764"/>
            <a:ext cx="9318155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 fontScale="92500" lnSpcReduction="20000"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Caching your GitHub credentials in Git: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94866" y="982370"/>
            <a:ext cx="8192009" cy="439181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038B0-33C2-2BED-791A-4A3CF1787185}"/>
              </a:ext>
            </a:extLst>
          </p:cNvPr>
          <p:cNvSpPr txBox="1"/>
          <p:nvPr/>
        </p:nvSpPr>
        <p:spPr>
          <a:xfrm>
            <a:off x="1355960" y="1819954"/>
            <a:ext cx="6191250" cy="92333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 algn="l" rtl="0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Open Git Bash.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Get your full name from your profile on GitHub.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Set a Git username: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4C11D1-0FAC-836A-A167-19C633B8BE98}"/>
              </a:ext>
            </a:extLst>
          </p:cNvPr>
          <p:cNvSpPr/>
          <p:nvPr/>
        </p:nvSpPr>
        <p:spPr>
          <a:xfrm>
            <a:off x="7597490" y="2643674"/>
            <a:ext cx="1927510" cy="471001"/>
          </a:xfrm>
          <a:prstGeom prst="rect">
            <a:avLst/>
          </a:prstGeom>
          <a:noFill/>
          <a:ln w="76200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Shape 82">
            <a:extLst>
              <a:ext uri="{FF2B5EF4-FFF2-40B4-BE49-F238E27FC236}">
                <a16:creationId xmlns:a16="http://schemas.microsoft.com/office/drawing/2014/main" id="{F6723429-CDFB-A937-D6FD-8E8C535EF00F}"/>
              </a:ext>
            </a:extLst>
          </p:cNvPr>
          <p:cNvSpPr/>
          <p:nvPr/>
        </p:nvSpPr>
        <p:spPr>
          <a:xfrm>
            <a:off x="3638550" y="2616761"/>
            <a:ext cx="2352676" cy="497914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AE8B5-DE88-0CCC-045D-07442E8CB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26" y="2512467"/>
            <a:ext cx="5677392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45558"/>
      </p:ext>
    </p:extLst>
  </p:cSld>
  <p:clrMapOvr>
    <a:masterClrMapping/>
  </p:clrMapOvr>
  <p:transition spd="slow"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B0FDD0-79E9-BEF4-1009-99ECBB0CD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623" y="1996281"/>
            <a:ext cx="4427604" cy="3665538"/>
          </a:xfrm>
          <a:prstGeom prst="rect">
            <a:avLst/>
          </a:prstGeom>
        </p:spPr>
      </p:pic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 installation: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grpSp>
        <p:nvGrpSpPr>
          <p:cNvPr id="2" name="Group 123">
            <a:extLst>
              <a:ext uri="{FF2B5EF4-FFF2-40B4-BE49-F238E27FC236}">
                <a16:creationId xmlns:a16="http://schemas.microsoft.com/office/drawing/2014/main" id="{5E38E833-B751-C06E-424B-B0AA95670496}"/>
              </a:ext>
            </a:extLst>
          </p:cNvPr>
          <p:cNvGrpSpPr/>
          <p:nvPr/>
        </p:nvGrpSpPr>
        <p:grpSpPr>
          <a:xfrm>
            <a:off x="10088322" y="3242533"/>
            <a:ext cx="1812035" cy="545998"/>
            <a:chOff x="0" y="0"/>
            <a:chExt cx="3082561" cy="790599"/>
          </a:xfrm>
        </p:grpSpPr>
        <p:sp>
          <p:nvSpPr>
            <p:cNvPr id="4" name="Shape 121">
              <a:extLst>
                <a:ext uri="{FF2B5EF4-FFF2-40B4-BE49-F238E27FC236}">
                  <a16:creationId xmlns:a16="http://schemas.microsoft.com/office/drawing/2014/main" id="{ACC1F580-6306-3ABB-954A-276684A15294}"/>
                </a:ext>
              </a:extLst>
            </p:cNvPr>
            <p:cNvSpPr/>
            <p:nvPr/>
          </p:nvSpPr>
          <p:spPr>
            <a:xfrm>
              <a:off x="0" y="0"/>
              <a:ext cx="3082561" cy="790599"/>
            </a:xfrm>
            <a:prstGeom prst="roundRect">
              <a:avLst>
                <a:gd name="adj" fmla="val 50000"/>
              </a:avLst>
            </a:prstGeom>
            <a:solidFill>
              <a:srgbClr val="393941"/>
            </a:solidFill>
            <a:ln w="38100" cap="flat">
              <a:solidFill>
                <a:srgbClr val="1A78B9"/>
              </a:solidFill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412750" rtl="0" hangingPunct="0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 kern="0">
                <a:solidFill>
                  <a:srgbClr val="FFFFFF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5" name="Shape 122">
              <a:extLst>
                <a:ext uri="{FF2B5EF4-FFF2-40B4-BE49-F238E27FC236}">
                  <a16:creationId xmlns:a16="http://schemas.microsoft.com/office/drawing/2014/main" id="{0FF48ACE-68BD-5D79-265C-3BD258BF0661}"/>
                </a:ext>
              </a:extLst>
            </p:cNvPr>
            <p:cNvSpPr/>
            <p:nvPr/>
          </p:nvSpPr>
          <p:spPr>
            <a:xfrm>
              <a:off x="327689" y="267175"/>
              <a:ext cx="2452584" cy="2562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ctr">
              <a:spAutoFit/>
            </a:bodyPr>
            <a:lstStyle>
              <a:lvl1pPr algn="ctr">
                <a:defRPr sz="1800" cap="all" spc="36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-Regular"/>
                </a:defRPr>
              </a:lvl1pPr>
            </a:lstStyle>
            <a:p>
              <a:pPr defTabSz="412750" rtl="0" hangingPunct="0"/>
              <a:r>
                <a:rPr lang="en-US" sz="900" kern="0" spc="180" dirty="0">
                  <a:latin typeface="Montserrat-Regular"/>
                </a:rPr>
                <a:t>Click on next</a:t>
              </a:r>
              <a:endParaRPr sz="900" kern="0" spc="180" dirty="0">
                <a:latin typeface="Montserrat-Regular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0EEFECB-965A-E2CE-1C29-B6505511B8D6}"/>
              </a:ext>
            </a:extLst>
          </p:cNvPr>
          <p:cNvSpPr/>
          <p:nvPr/>
        </p:nvSpPr>
        <p:spPr>
          <a:xfrm>
            <a:off x="6218477" y="5247580"/>
            <a:ext cx="744298" cy="400746"/>
          </a:xfrm>
          <a:prstGeom prst="rect">
            <a:avLst/>
          </a:prstGeom>
          <a:noFill/>
          <a:ln w="76200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Shape 82">
            <a:extLst>
              <a:ext uri="{FF2B5EF4-FFF2-40B4-BE49-F238E27FC236}">
                <a16:creationId xmlns:a16="http://schemas.microsoft.com/office/drawing/2014/main" id="{E7CE9568-0C52-ECA2-D7DD-F17CF950C271}"/>
              </a:ext>
            </a:extLst>
          </p:cNvPr>
          <p:cNvSpPr/>
          <p:nvPr/>
        </p:nvSpPr>
        <p:spPr>
          <a:xfrm flipV="1">
            <a:off x="6962774" y="3524250"/>
            <a:ext cx="3125547" cy="1723330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7149972"/>
      </p:ext>
    </p:extLst>
  </p:cSld>
  <p:clrMapOvr>
    <a:masterClrMapping/>
  </p:clrMapOvr>
  <p:transition spd="slow"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51EE446-485D-39DB-B251-E7C616FD0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03" y="1982787"/>
            <a:ext cx="4427604" cy="3665538"/>
          </a:xfrm>
          <a:prstGeom prst="rect">
            <a:avLst/>
          </a:prstGeom>
        </p:spPr>
      </p:pic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 installation: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grpSp>
        <p:nvGrpSpPr>
          <p:cNvPr id="2" name="Group 123">
            <a:extLst>
              <a:ext uri="{FF2B5EF4-FFF2-40B4-BE49-F238E27FC236}">
                <a16:creationId xmlns:a16="http://schemas.microsoft.com/office/drawing/2014/main" id="{5E38E833-B751-C06E-424B-B0AA95670496}"/>
              </a:ext>
            </a:extLst>
          </p:cNvPr>
          <p:cNvGrpSpPr/>
          <p:nvPr/>
        </p:nvGrpSpPr>
        <p:grpSpPr>
          <a:xfrm>
            <a:off x="10088322" y="3242533"/>
            <a:ext cx="1812035" cy="545998"/>
            <a:chOff x="0" y="0"/>
            <a:chExt cx="3082561" cy="790599"/>
          </a:xfrm>
        </p:grpSpPr>
        <p:sp>
          <p:nvSpPr>
            <p:cNvPr id="4" name="Shape 121">
              <a:extLst>
                <a:ext uri="{FF2B5EF4-FFF2-40B4-BE49-F238E27FC236}">
                  <a16:creationId xmlns:a16="http://schemas.microsoft.com/office/drawing/2014/main" id="{ACC1F580-6306-3ABB-954A-276684A15294}"/>
                </a:ext>
              </a:extLst>
            </p:cNvPr>
            <p:cNvSpPr/>
            <p:nvPr/>
          </p:nvSpPr>
          <p:spPr>
            <a:xfrm>
              <a:off x="0" y="0"/>
              <a:ext cx="3082561" cy="790599"/>
            </a:xfrm>
            <a:prstGeom prst="roundRect">
              <a:avLst>
                <a:gd name="adj" fmla="val 50000"/>
              </a:avLst>
            </a:prstGeom>
            <a:solidFill>
              <a:srgbClr val="393941"/>
            </a:solidFill>
            <a:ln w="38100" cap="flat">
              <a:solidFill>
                <a:srgbClr val="1A78B9"/>
              </a:solidFill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412750" rtl="0" hangingPunct="0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 kern="0">
                <a:solidFill>
                  <a:srgbClr val="FFFFFF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5" name="Shape 122">
              <a:extLst>
                <a:ext uri="{FF2B5EF4-FFF2-40B4-BE49-F238E27FC236}">
                  <a16:creationId xmlns:a16="http://schemas.microsoft.com/office/drawing/2014/main" id="{0FF48ACE-68BD-5D79-265C-3BD258BF0661}"/>
                </a:ext>
              </a:extLst>
            </p:cNvPr>
            <p:cNvSpPr/>
            <p:nvPr/>
          </p:nvSpPr>
          <p:spPr>
            <a:xfrm>
              <a:off x="327689" y="267175"/>
              <a:ext cx="2452584" cy="2562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ctr">
              <a:spAutoFit/>
            </a:bodyPr>
            <a:lstStyle>
              <a:lvl1pPr algn="ctr">
                <a:defRPr sz="1800" cap="all" spc="36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-Regular"/>
                </a:defRPr>
              </a:lvl1pPr>
            </a:lstStyle>
            <a:p>
              <a:pPr defTabSz="412750" rtl="0" hangingPunct="0"/>
              <a:r>
                <a:rPr lang="en-US" sz="900" kern="0" spc="180" dirty="0">
                  <a:latin typeface="Montserrat-Regular"/>
                </a:rPr>
                <a:t>Click on next</a:t>
              </a:r>
              <a:endParaRPr sz="900" kern="0" spc="180" dirty="0">
                <a:latin typeface="Montserrat-Regular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0EEFECB-965A-E2CE-1C29-B6505511B8D6}"/>
              </a:ext>
            </a:extLst>
          </p:cNvPr>
          <p:cNvSpPr/>
          <p:nvPr/>
        </p:nvSpPr>
        <p:spPr>
          <a:xfrm>
            <a:off x="6218477" y="5247580"/>
            <a:ext cx="744298" cy="400746"/>
          </a:xfrm>
          <a:prstGeom prst="rect">
            <a:avLst/>
          </a:prstGeom>
          <a:noFill/>
          <a:ln w="76200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Shape 82">
            <a:extLst>
              <a:ext uri="{FF2B5EF4-FFF2-40B4-BE49-F238E27FC236}">
                <a16:creationId xmlns:a16="http://schemas.microsoft.com/office/drawing/2014/main" id="{E7CE9568-0C52-ECA2-D7DD-F17CF950C271}"/>
              </a:ext>
            </a:extLst>
          </p:cNvPr>
          <p:cNvSpPr/>
          <p:nvPr/>
        </p:nvSpPr>
        <p:spPr>
          <a:xfrm flipV="1">
            <a:off x="6962774" y="3524250"/>
            <a:ext cx="3125547" cy="1723330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06519979"/>
      </p:ext>
    </p:extLst>
  </p:cSld>
  <p:clrMapOvr>
    <a:masterClrMapping/>
  </p:clrMapOvr>
  <p:transition spd="slow"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E892D81-14B5-9C4F-4D75-F58033A74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03" y="1982787"/>
            <a:ext cx="4427604" cy="3665538"/>
          </a:xfrm>
          <a:prstGeom prst="rect">
            <a:avLst/>
          </a:prstGeom>
        </p:spPr>
      </p:pic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 installation: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grpSp>
        <p:nvGrpSpPr>
          <p:cNvPr id="2" name="Group 123">
            <a:extLst>
              <a:ext uri="{FF2B5EF4-FFF2-40B4-BE49-F238E27FC236}">
                <a16:creationId xmlns:a16="http://schemas.microsoft.com/office/drawing/2014/main" id="{5E38E833-B751-C06E-424B-B0AA95670496}"/>
              </a:ext>
            </a:extLst>
          </p:cNvPr>
          <p:cNvGrpSpPr/>
          <p:nvPr/>
        </p:nvGrpSpPr>
        <p:grpSpPr>
          <a:xfrm>
            <a:off x="10088322" y="3242533"/>
            <a:ext cx="1812035" cy="545998"/>
            <a:chOff x="0" y="0"/>
            <a:chExt cx="3082561" cy="790599"/>
          </a:xfrm>
        </p:grpSpPr>
        <p:sp>
          <p:nvSpPr>
            <p:cNvPr id="4" name="Shape 121">
              <a:extLst>
                <a:ext uri="{FF2B5EF4-FFF2-40B4-BE49-F238E27FC236}">
                  <a16:creationId xmlns:a16="http://schemas.microsoft.com/office/drawing/2014/main" id="{ACC1F580-6306-3ABB-954A-276684A15294}"/>
                </a:ext>
              </a:extLst>
            </p:cNvPr>
            <p:cNvSpPr/>
            <p:nvPr/>
          </p:nvSpPr>
          <p:spPr>
            <a:xfrm>
              <a:off x="0" y="0"/>
              <a:ext cx="3082561" cy="790599"/>
            </a:xfrm>
            <a:prstGeom prst="roundRect">
              <a:avLst>
                <a:gd name="adj" fmla="val 50000"/>
              </a:avLst>
            </a:prstGeom>
            <a:solidFill>
              <a:srgbClr val="393941"/>
            </a:solidFill>
            <a:ln w="38100" cap="flat">
              <a:solidFill>
                <a:srgbClr val="1A78B9"/>
              </a:solidFill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412750" rtl="0" hangingPunct="0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 kern="0">
                <a:solidFill>
                  <a:srgbClr val="FFFFFF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5" name="Shape 122">
              <a:extLst>
                <a:ext uri="{FF2B5EF4-FFF2-40B4-BE49-F238E27FC236}">
                  <a16:creationId xmlns:a16="http://schemas.microsoft.com/office/drawing/2014/main" id="{0FF48ACE-68BD-5D79-265C-3BD258BF0661}"/>
                </a:ext>
              </a:extLst>
            </p:cNvPr>
            <p:cNvSpPr/>
            <p:nvPr/>
          </p:nvSpPr>
          <p:spPr>
            <a:xfrm>
              <a:off x="327689" y="267175"/>
              <a:ext cx="2452584" cy="2562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ctr">
              <a:spAutoFit/>
            </a:bodyPr>
            <a:lstStyle>
              <a:lvl1pPr algn="ctr">
                <a:defRPr sz="1800" cap="all" spc="36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-Regular"/>
                </a:defRPr>
              </a:lvl1pPr>
            </a:lstStyle>
            <a:p>
              <a:pPr defTabSz="412750" rtl="0" hangingPunct="0"/>
              <a:r>
                <a:rPr lang="en-US" sz="900" kern="0" spc="180" dirty="0">
                  <a:latin typeface="Montserrat-Regular"/>
                </a:rPr>
                <a:t>Click on next</a:t>
              </a:r>
              <a:endParaRPr sz="900" kern="0" spc="180" dirty="0">
                <a:latin typeface="Montserrat-Regular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0EEFECB-965A-E2CE-1C29-B6505511B8D6}"/>
              </a:ext>
            </a:extLst>
          </p:cNvPr>
          <p:cNvSpPr/>
          <p:nvPr/>
        </p:nvSpPr>
        <p:spPr>
          <a:xfrm>
            <a:off x="6218477" y="5247580"/>
            <a:ext cx="744298" cy="400746"/>
          </a:xfrm>
          <a:prstGeom prst="rect">
            <a:avLst/>
          </a:prstGeom>
          <a:noFill/>
          <a:ln w="76200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Shape 82">
            <a:extLst>
              <a:ext uri="{FF2B5EF4-FFF2-40B4-BE49-F238E27FC236}">
                <a16:creationId xmlns:a16="http://schemas.microsoft.com/office/drawing/2014/main" id="{E7CE9568-0C52-ECA2-D7DD-F17CF950C271}"/>
              </a:ext>
            </a:extLst>
          </p:cNvPr>
          <p:cNvSpPr/>
          <p:nvPr/>
        </p:nvSpPr>
        <p:spPr>
          <a:xfrm flipV="1">
            <a:off x="6962774" y="3524250"/>
            <a:ext cx="3125547" cy="1723330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86889775"/>
      </p:ext>
    </p:extLst>
  </p:cSld>
  <p:clrMapOvr>
    <a:masterClrMapping/>
  </p:clrMapOvr>
  <p:transition spd="slow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99C073-9B07-3CD4-51A9-97550F7DE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973" y="1955762"/>
            <a:ext cx="4427604" cy="3665538"/>
          </a:xfrm>
          <a:prstGeom prst="rect">
            <a:avLst/>
          </a:prstGeom>
        </p:spPr>
      </p:pic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 installation: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grpSp>
        <p:nvGrpSpPr>
          <p:cNvPr id="2" name="Group 123">
            <a:extLst>
              <a:ext uri="{FF2B5EF4-FFF2-40B4-BE49-F238E27FC236}">
                <a16:creationId xmlns:a16="http://schemas.microsoft.com/office/drawing/2014/main" id="{5E38E833-B751-C06E-424B-B0AA95670496}"/>
              </a:ext>
            </a:extLst>
          </p:cNvPr>
          <p:cNvGrpSpPr/>
          <p:nvPr/>
        </p:nvGrpSpPr>
        <p:grpSpPr>
          <a:xfrm>
            <a:off x="10088322" y="3242533"/>
            <a:ext cx="1812035" cy="545998"/>
            <a:chOff x="0" y="0"/>
            <a:chExt cx="3082561" cy="790599"/>
          </a:xfrm>
        </p:grpSpPr>
        <p:sp>
          <p:nvSpPr>
            <p:cNvPr id="4" name="Shape 121">
              <a:extLst>
                <a:ext uri="{FF2B5EF4-FFF2-40B4-BE49-F238E27FC236}">
                  <a16:creationId xmlns:a16="http://schemas.microsoft.com/office/drawing/2014/main" id="{ACC1F580-6306-3ABB-954A-276684A15294}"/>
                </a:ext>
              </a:extLst>
            </p:cNvPr>
            <p:cNvSpPr/>
            <p:nvPr/>
          </p:nvSpPr>
          <p:spPr>
            <a:xfrm>
              <a:off x="0" y="0"/>
              <a:ext cx="3082561" cy="790599"/>
            </a:xfrm>
            <a:prstGeom prst="roundRect">
              <a:avLst>
                <a:gd name="adj" fmla="val 50000"/>
              </a:avLst>
            </a:prstGeom>
            <a:solidFill>
              <a:srgbClr val="393941"/>
            </a:solidFill>
            <a:ln w="38100" cap="flat">
              <a:solidFill>
                <a:srgbClr val="1A78B9"/>
              </a:solidFill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412750" rtl="0" hangingPunct="0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 kern="0">
                <a:solidFill>
                  <a:srgbClr val="FFFFFF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5" name="Shape 122">
              <a:extLst>
                <a:ext uri="{FF2B5EF4-FFF2-40B4-BE49-F238E27FC236}">
                  <a16:creationId xmlns:a16="http://schemas.microsoft.com/office/drawing/2014/main" id="{0FF48ACE-68BD-5D79-265C-3BD258BF0661}"/>
                </a:ext>
              </a:extLst>
            </p:cNvPr>
            <p:cNvSpPr/>
            <p:nvPr/>
          </p:nvSpPr>
          <p:spPr>
            <a:xfrm>
              <a:off x="327689" y="166904"/>
              <a:ext cx="2452584" cy="4567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ctr">
              <a:spAutoFit/>
            </a:bodyPr>
            <a:lstStyle>
              <a:lvl1pPr algn="ctr">
                <a:defRPr sz="1800" cap="all" spc="36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-Regular"/>
                </a:defRPr>
              </a:lvl1pPr>
            </a:lstStyle>
            <a:p>
              <a:pPr defTabSz="412750" rtl="0" hangingPunct="0"/>
              <a:r>
                <a:rPr lang="en-US" sz="900" kern="0" spc="180" dirty="0">
                  <a:latin typeface="Montserrat-Regular"/>
                </a:rPr>
                <a:t>Select VSCode and then press next</a:t>
              </a:r>
              <a:endParaRPr sz="900" kern="0" spc="180" dirty="0">
                <a:latin typeface="Montserrat-Regular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0EEFECB-965A-E2CE-1C29-B6505511B8D6}"/>
              </a:ext>
            </a:extLst>
          </p:cNvPr>
          <p:cNvSpPr/>
          <p:nvPr/>
        </p:nvSpPr>
        <p:spPr>
          <a:xfrm>
            <a:off x="3522901" y="2910030"/>
            <a:ext cx="3763723" cy="400746"/>
          </a:xfrm>
          <a:prstGeom prst="rect">
            <a:avLst/>
          </a:prstGeom>
          <a:noFill/>
          <a:ln w="76200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Shape 82">
            <a:extLst>
              <a:ext uri="{FF2B5EF4-FFF2-40B4-BE49-F238E27FC236}">
                <a16:creationId xmlns:a16="http://schemas.microsoft.com/office/drawing/2014/main" id="{E7CE9568-0C52-ECA2-D7DD-F17CF950C271}"/>
              </a:ext>
            </a:extLst>
          </p:cNvPr>
          <p:cNvSpPr/>
          <p:nvPr/>
        </p:nvSpPr>
        <p:spPr>
          <a:xfrm>
            <a:off x="7286624" y="3242533"/>
            <a:ext cx="2801697" cy="281717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31491243"/>
      </p:ext>
    </p:extLst>
  </p:cSld>
  <p:clrMapOvr>
    <a:masterClrMapping/>
  </p:clrMapOvr>
  <p:transition spd="slow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5A526CA-21CC-89F2-D855-C92C67C0E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03" y="1958245"/>
            <a:ext cx="4427604" cy="3665538"/>
          </a:xfrm>
          <a:prstGeom prst="rect">
            <a:avLst/>
          </a:prstGeom>
        </p:spPr>
      </p:pic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 installation: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  <p:grpSp>
        <p:nvGrpSpPr>
          <p:cNvPr id="2" name="Group 123">
            <a:extLst>
              <a:ext uri="{FF2B5EF4-FFF2-40B4-BE49-F238E27FC236}">
                <a16:creationId xmlns:a16="http://schemas.microsoft.com/office/drawing/2014/main" id="{5E38E833-B751-C06E-424B-B0AA95670496}"/>
              </a:ext>
            </a:extLst>
          </p:cNvPr>
          <p:cNvGrpSpPr/>
          <p:nvPr/>
        </p:nvGrpSpPr>
        <p:grpSpPr>
          <a:xfrm>
            <a:off x="10088322" y="3242533"/>
            <a:ext cx="1812035" cy="545998"/>
            <a:chOff x="0" y="0"/>
            <a:chExt cx="3082561" cy="790599"/>
          </a:xfrm>
        </p:grpSpPr>
        <p:sp>
          <p:nvSpPr>
            <p:cNvPr id="4" name="Shape 121">
              <a:extLst>
                <a:ext uri="{FF2B5EF4-FFF2-40B4-BE49-F238E27FC236}">
                  <a16:creationId xmlns:a16="http://schemas.microsoft.com/office/drawing/2014/main" id="{ACC1F580-6306-3ABB-954A-276684A15294}"/>
                </a:ext>
              </a:extLst>
            </p:cNvPr>
            <p:cNvSpPr/>
            <p:nvPr/>
          </p:nvSpPr>
          <p:spPr>
            <a:xfrm>
              <a:off x="0" y="0"/>
              <a:ext cx="3082561" cy="790599"/>
            </a:xfrm>
            <a:prstGeom prst="roundRect">
              <a:avLst>
                <a:gd name="adj" fmla="val 50000"/>
              </a:avLst>
            </a:prstGeom>
            <a:solidFill>
              <a:srgbClr val="393941"/>
            </a:solidFill>
            <a:ln w="38100" cap="flat">
              <a:solidFill>
                <a:srgbClr val="1A78B9"/>
              </a:solidFill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412750" rtl="0" hangingPunct="0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 kern="0">
                <a:solidFill>
                  <a:srgbClr val="FFFFFF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5" name="Shape 122">
              <a:extLst>
                <a:ext uri="{FF2B5EF4-FFF2-40B4-BE49-F238E27FC236}">
                  <a16:creationId xmlns:a16="http://schemas.microsoft.com/office/drawing/2014/main" id="{0FF48ACE-68BD-5D79-265C-3BD258BF0661}"/>
                </a:ext>
              </a:extLst>
            </p:cNvPr>
            <p:cNvSpPr/>
            <p:nvPr/>
          </p:nvSpPr>
          <p:spPr>
            <a:xfrm>
              <a:off x="327689" y="267175"/>
              <a:ext cx="2452584" cy="2562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ctr">
              <a:spAutoFit/>
            </a:bodyPr>
            <a:lstStyle>
              <a:lvl1pPr algn="ctr">
                <a:defRPr sz="1800" cap="all" spc="36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-Regular"/>
                </a:defRPr>
              </a:lvl1pPr>
            </a:lstStyle>
            <a:p>
              <a:pPr defTabSz="412750" rtl="0" hangingPunct="0"/>
              <a:r>
                <a:rPr lang="en-US" sz="900" kern="0" spc="180" dirty="0">
                  <a:latin typeface="Montserrat-Regular"/>
                </a:rPr>
                <a:t>Click on next</a:t>
              </a:r>
              <a:endParaRPr sz="900" kern="0" spc="180" dirty="0">
                <a:latin typeface="Montserrat-Regular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0EEFECB-965A-E2CE-1C29-B6505511B8D6}"/>
              </a:ext>
            </a:extLst>
          </p:cNvPr>
          <p:cNvSpPr/>
          <p:nvPr/>
        </p:nvSpPr>
        <p:spPr>
          <a:xfrm>
            <a:off x="6218477" y="5247580"/>
            <a:ext cx="744298" cy="400746"/>
          </a:xfrm>
          <a:prstGeom prst="rect">
            <a:avLst/>
          </a:prstGeom>
          <a:noFill/>
          <a:ln w="76200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Shape 82">
            <a:extLst>
              <a:ext uri="{FF2B5EF4-FFF2-40B4-BE49-F238E27FC236}">
                <a16:creationId xmlns:a16="http://schemas.microsoft.com/office/drawing/2014/main" id="{E7CE9568-0C52-ECA2-D7DD-F17CF950C271}"/>
              </a:ext>
            </a:extLst>
          </p:cNvPr>
          <p:cNvSpPr/>
          <p:nvPr/>
        </p:nvSpPr>
        <p:spPr>
          <a:xfrm flipV="1">
            <a:off x="6962774" y="3524250"/>
            <a:ext cx="3125547" cy="1723330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6969887"/>
      </p:ext>
    </p:extLst>
  </p:cSld>
  <p:clrMapOvr>
    <a:masterClrMapping/>
  </p:clrMapOvr>
  <p:transition spd="slow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B0AF41-7322-5BB0-CE63-F954E4AB3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03" y="1969424"/>
            <a:ext cx="4427604" cy="3665538"/>
          </a:xfrm>
          <a:prstGeom prst="rect">
            <a:avLst/>
          </a:prstGeom>
        </p:spPr>
      </p:pic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 installation: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  <p:grpSp>
        <p:nvGrpSpPr>
          <p:cNvPr id="2" name="Group 123">
            <a:extLst>
              <a:ext uri="{FF2B5EF4-FFF2-40B4-BE49-F238E27FC236}">
                <a16:creationId xmlns:a16="http://schemas.microsoft.com/office/drawing/2014/main" id="{5E38E833-B751-C06E-424B-B0AA95670496}"/>
              </a:ext>
            </a:extLst>
          </p:cNvPr>
          <p:cNvGrpSpPr/>
          <p:nvPr/>
        </p:nvGrpSpPr>
        <p:grpSpPr>
          <a:xfrm>
            <a:off x="10088322" y="3242533"/>
            <a:ext cx="1812035" cy="545998"/>
            <a:chOff x="0" y="0"/>
            <a:chExt cx="3082561" cy="790599"/>
          </a:xfrm>
        </p:grpSpPr>
        <p:sp>
          <p:nvSpPr>
            <p:cNvPr id="4" name="Shape 121">
              <a:extLst>
                <a:ext uri="{FF2B5EF4-FFF2-40B4-BE49-F238E27FC236}">
                  <a16:creationId xmlns:a16="http://schemas.microsoft.com/office/drawing/2014/main" id="{ACC1F580-6306-3ABB-954A-276684A15294}"/>
                </a:ext>
              </a:extLst>
            </p:cNvPr>
            <p:cNvSpPr/>
            <p:nvPr/>
          </p:nvSpPr>
          <p:spPr>
            <a:xfrm>
              <a:off x="0" y="0"/>
              <a:ext cx="3082561" cy="790599"/>
            </a:xfrm>
            <a:prstGeom prst="roundRect">
              <a:avLst>
                <a:gd name="adj" fmla="val 50000"/>
              </a:avLst>
            </a:prstGeom>
            <a:solidFill>
              <a:srgbClr val="393941"/>
            </a:solidFill>
            <a:ln w="38100" cap="flat">
              <a:solidFill>
                <a:srgbClr val="1A78B9"/>
              </a:solidFill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412750" rtl="0" hangingPunct="0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 kern="0">
                <a:solidFill>
                  <a:srgbClr val="FFFFFF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5" name="Shape 122">
              <a:extLst>
                <a:ext uri="{FF2B5EF4-FFF2-40B4-BE49-F238E27FC236}">
                  <a16:creationId xmlns:a16="http://schemas.microsoft.com/office/drawing/2014/main" id="{0FF48ACE-68BD-5D79-265C-3BD258BF0661}"/>
                </a:ext>
              </a:extLst>
            </p:cNvPr>
            <p:cNvSpPr/>
            <p:nvPr/>
          </p:nvSpPr>
          <p:spPr>
            <a:xfrm>
              <a:off x="327689" y="267175"/>
              <a:ext cx="2452584" cy="2562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ctr">
              <a:spAutoFit/>
            </a:bodyPr>
            <a:lstStyle>
              <a:lvl1pPr algn="ctr">
                <a:defRPr sz="1800" cap="all" spc="36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-Regular"/>
                </a:defRPr>
              </a:lvl1pPr>
            </a:lstStyle>
            <a:p>
              <a:pPr defTabSz="412750" rtl="0" hangingPunct="0"/>
              <a:r>
                <a:rPr lang="en-US" sz="900" kern="0" spc="180" dirty="0">
                  <a:latin typeface="Montserrat-Regular"/>
                </a:rPr>
                <a:t>Click on next</a:t>
              </a:r>
              <a:endParaRPr sz="900" kern="0" spc="180" dirty="0">
                <a:latin typeface="Montserrat-Regular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0EEFECB-965A-E2CE-1C29-B6505511B8D6}"/>
              </a:ext>
            </a:extLst>
          </p:cNvPr>
          <p:cNvSpPr/>
          <p:nvPr/>
        </p:nvSpPr>
        <p:spPr>
          <a:xfrm>
            <a:off x="6218477" y="5247580"/>
            <a:ext cx="744298" cy="400746"/>
          </a:xfrm>
          <a:prstGeom prst="rect">
            <a:avLst/>
          </a:prstGeom>
          <a:noFill/>
          <a:ln w="76200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Shape 82">
            <a:extLst>
              <a:ext uri="{FF2B5EF4-FFF2-40B4-BE49-F238E27FC236}">
                <a16:creationId xmlns:a16="http://schemas.microsoft.com/office/drawing/2014/main" id="{E7CE9568-0C52-ECA2-D7DD-F17CF950C271}"/>
              </a:ext>
            </a:extLst>
          </p:cNvPr>
          <p:cNvSpPr/>
          <p:nvPr/>
        </p:nvSpPr>
        <p:spPr>
          <a:xfrm flipV="1">
            <a:off x="6962774" y="3524250"/>
            <a:ext cx="3125547" cy="1723330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10321777"/>
      </p:ext>
    </p:extLst>
  </p:cSld>
  <p:clrMapOvr>
    <a:masterClrMapping/>
  </p:clrMapOvr>
  <p:transition spd="slow"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6540E38-3822-9627-1A0A-025E8A0A4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03" y="1982787"/>
            <a:ext cx="4427604" cy="3665538"/>
          </a:xfrm>
          <a:prstGeom prst="rect">
            <a:avLst/>
          </a:prstGeom>
        </p:spPr>
      </p:pic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Git installation: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  <p:grpSp>
        <p:nvGrpSpPr>
          <p:cNvPr id="2" name="Group 123">
            <a:extLst>
              <a:ext uri="{FF2B5EF4-FFF2-40B4-BE49-F238E27FC236}">
                <a16:creationId xmlns:a16="http://schemas.microsoft.com/office/drawing/2014/main" id="{5E38E833-B751-C06E-424B-B0AA95670496}"/>
              </a:ext>
            </a:extLst>
          </p:cNvPr>
          <p:cNvGrpSpPr/>
          <p:nvPr/>
        </p:nvGrpSpPr>
        <p:grpSpPr>
          <a:xfrm>
            <a:off x="10088322" y="3242533"/>
            <a:ext cx="1812035" cy="545998"/>
            <a:chOff x="0" y="0"/>
            <a:chExt cx="3082561" cy="790599"/>
          </a:xfrm>
        </p:grpSpPr>
        <p:sp>
          <p:nvSpPr>
            <p:cNvPr id="4" name="Shape 121">
              <a:extLst>
                <a:ext uri="{FF2B5EF4-FFF2-40B4-BE49-F238E27FC236}">
                  <a16:creationId xmlns:a16="http://schemas.microsoft.com/office/drawing/2014/main" id="{ACC1F580-6306-3ABB-954A-276684A15294}"/>
                </a:ext>
              </a:extLst>
            </p:cNvPr>
            <p:cNvSpPr/>
            <p:nvPr/>
          </p:nvSpPr>
          <p:spPr>
            <a:xfrm>
              <a:off x="0" y="0"/>
              <a:ext cx="3082561" cy="790599"/>
            </a:xfrm>
            <a:prstGeom prst="roundRect">
              <a:avLst>
                <a:gd name="adj" fmla="val 50000"/>
              </a:avLst>
            </a:prstGeom>
            <a:solidFill>
              <a:srgbClr val="393941"/>
            </a:solidFill>
            <a:ln w="38100" cap="flat">
              <a:solidFill>
                <a:srgbClr val="1A78B9"/>
              </a:solidFill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412750" rtl="0" hangingPunct="0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 kern="0">
                <a:solidFill>
                  <a:srgbClr val="FFFFFF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5" name="Shape 122">
              <a:extLst>
                <a:ext uri="{FF2B5EF4-FFF2-40B4-BE49-F238E27FC236}">
                  <a16:creationId xmlns:a16="http://schemas.microsoft.com/office/drawing/2014/main" id="{0FF48ACE-68BD-5D79-265C-3BD258BF0661}"/>
                </a:ext>
              </a:extLst>
            </p:cNvPr>
            <p:cNvSpPr/>
            <p:nvPr/>
          </p:nvSpPr>
          <p:spPr>
            <a:xfrm>
              <a:off x="327689" y="267175"/>
              <a:ext cx="2452584" cy="2562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ctr">
              <a:spAutoFit/>
            </a:bodyPr>
            <a:lstStyle>
              <a:lvl1pPr algn="ctr">
                <a:defRPr sz="1800" cap="all" spc="36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-Regular"/>
                </a:defRPr>
              </a:lvl1pPr>
            </a:lstStyle>
            <a:p>
              <a:pPr defTabSz="412750" rtl="0" hangingPunct="0"/>
              <a:r>
                <a:rPr lang="en-US" sz="900" kern="0" spc="180" dirty="0">
                  <a:latin typeface="Montserrat-Regular"/>
                </a:rPr>
                <a:t>Click on next</a:t>
              </a:r>
              <a:endParaRPr sz="900" kern="0" spc="180" dirty="0">
                <a:latin typeface="Montserrat-Regular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0EEFECB-965A-E2CE-1C29-B6505511B8D6}"/>
              </a:ext>
            </a:extLst>
          </p:cNvPr>
          <p:cNvSpPr/>
          <p:nvPr/>
        </p:nvSpPr>
        <p:spPr>
          <a:xfrm>
            <a:off x="6218477" y="5247580"/>
            <a:ext cx="744298" cy="400746"/>
          </a:xfrm>
          <a:prstGeom prst="rect">
            <a:avLst/>
          </a:prstGeom>
          <a:noFill/>
          <a:ln w="76200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Shape 82">
            <a:extLst>
              <a:ext uri="{FF2B5EF4-FFF2-40B4-BE49-F238E27FC236}">
                <a16:creationId xmlns:a16="http://schemas.microsoft.com/office/drawing/2014/main" id="{E7CE9568-0C52-ECA2-D7DD-F17CF950C271}"/>
              </a:ext>
            </a:extLst>
          </p:cNvPr>
          <p:cNvSpPr/>
          <p:nvPr/>
        </p:nvSpPr>
        <p:spPr>
          <a:xfrm flipV="1">
            <a:off x="6962774" y="3524250"/>
            <a:ext cx="3125547" cy="1723330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7359450"/>
      </p:ext>
    </p:extLst>
  </p:cSld>
  <p:clrMapOvr>
    <a:masterClrMapping/>
  </p:clrMapOvr>
  <p:transition spd="slow">
    <p:cover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AC9006"/>
      </a:dk1>
      <a:lt1>
        <a:srgbClr val="A6A7AC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Custom 2">
      <a:majorFont>
        <a:latin typeface="Cairo ExtraLight"/>
        <a:ea typeface="Montserrat-Regular"/>
        <a:cs typeface="Cairo ExtraLight"/>
      </a:majorFont>
      <a:minorFont>
        <a:latin typeface="Cairo Light"/>
        <a:ea typeface="Montserrat-Regular"/>
        <a:cs typeface="Cairo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just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rgbClr val="A6A7AC"/>
            </a:solidFill>
            <a:effectLst/>
            <a:uFillTx/>
            <a:latin typeface="PT Sans"/>
            <a:ea typeface="PT Sans"/>
            <a:cs typeface="PT Sans"/>
            <a:sym typeface="PT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9034</TotalTime>
  <Words>214</Words>
  <Application>Microsoft Office PowerPoint</Application>
  <PresentationFormat>Widescreen</PresentationFormat>
  <Paragraphs>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Montserrat-Regular</vt:lpstr>
      <vt:lpstr>Roboto Regular</vt:lpstr>
      <vt:lpstr>-apple-system</vt:lpstr>
      <vt:lpstr>Montserrat-SemiBold</vt:lpstr>
      <vt:lpstr>PT Sans</vt:lpstr>
      <vt:lpstr>Helvetica Light</vt:lpstr>
      <vt:lpstr>Cairo Light</vt:lpstr>
      <vt:lpstr>Calibri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ادركها بوربوينت</dc:creator>
  <cp:lastModifiedBy>حسين يونس</cp:lastModifiedBy>
  <cp:revision>116</cp:revision>
  <dcterms:created xsi:type="dcterms:W3CDTF">2022-03-07T20:52:20Z</dcterms:created>
  <dcterms:modified xsi:type="dcterms:W3CDTF">2023-04-08T18:25:25Z</dcterms:modified>
</cp:coreProperties>
</file>