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509" r:id="rId4"/>
    <p:sldId id="514" r:id="rId5"/>
    <p:sldId id="515" r:id="rId6"/>
    <p:sldId id="516" r:id="rId7"/>
    <p:sldId id="517" r:id="rId8"/>
    <p:sldId id="518" r:id="rId9"/>
  </p:sldIdLst>
  <p:sldSz cx="12192000" cy="6858000"/>
  <p:notesSz cx="6858000" cy="9144000"/>
  <p:embeddedFontLst>
    <p:embeddedFont>
      <p:font typeface="Cairo Light" panose="020B0604020202020204" charset="-78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Light" panose="020B0604020202020204"/>
      <p:regular r:id="rId16"/>
    </p:embeddedFont>
    <p:embeddedFont>
      <p:font typeface="PT Sans" panose="020B0503020203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2B"/>
    <a:srgbClr val="FFFFFF"/>
    <a:srgbClr val="1A78B9"/>
    <a:srgbClr val="000000"/>
    <a:srgbClr val="80FF00"/>
    <a:srgbClr val="4BB9E4"/>
    <a:srgbClr val="1F93D1"/>
    <a:srgbClr val="00979D"/>
    <a:srgbClr val="F0C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4" autoAdjust="0"/>
    <p:restoredTop sz="94175" autoAdjust="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F9CA208-E493-413F-BB40-1DD50394E8C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830634EC-B8AE-4088-B8A5-EB7DF8E6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5961371" y="5762625"/>
            <a:ext cx="264496" cy="261610"/>
          </a:xfrm>
          <a:prstGeom prst="rect">
            <a:avLst/>
          </a:prstGeom>
        </p:spPr>
        <p:txBody>
          <a:bodyPr wrap="none"/>
          <a:lstStyle>
            <a:lvl1pPr algn="ctr">
              <a:defRPr sz="12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6889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dark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5961371" y="5762625"/>
            <a:ext cx="264496" cy="261610"/>
          </a:xfrm>
          <a:prstGeom prst="rect">
            <a:avLst/>
          </a:prstGeom>
        </p:spPr>
        <p:txBody>
          <a:bodyPr wrap="none"/>
          <a:lstStyle>
            <a:lvl1pPr algn="ctr">
              <a:defRPr sz="12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88275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20810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0816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58108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35400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2692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89984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808163" y="353044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581083" y="353044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354003" y="353044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26923" y="353044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899843" y="3530442"/>
            <a:ext cx="1453357" cy="14533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2070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dark bg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0780702" y="422542"/>
            <a:ext cx="135634" cy="108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22860" rIns="22860"/>
          <a:lstStyle/>
          <a:p>
            <a:pPr algn="l" defTabSz="2286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200"/>
          </a:p>
        </p:txBody>
      </p:sp>
      <p:sp>
        <p:nvSpPr>
          <p:cNvPr id="42" name="Shape 42"/>
          <p:cNvSpPr/>
          <p:nvPr/>
        </p:nvSpPr>
        <p:spPr>
          <a:xfrm>
            <a:off x="10544950" y="405342"/>
            <a:ext cx="74697" cy="142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22860" rIns="22860"/>
          <a:lstStyle/>
          <a:p>
            <a:pPr algn="l" defTabSz="2286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200"/>
          </a:p>
        </p:txBody>
      </p:sp>
      <p:sp>
        <p:nvSpPr>
          <p:cNvPr id="44" name="Shape 44"/>
          <p:cNvSpPr/>
          <p:nvPr/>
        </p:nvSpPr>
        <p:spPr>
          <a:xfrm>
            <a:off x="11111247" y="424587"/>
            <a:ext cx="144258" cy="104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22860" rIns="22860"/>
          <a:lstStyle/>
          <a:p>
            <a:pPr algn="l" defTabSz="2286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200"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1538703" y="685624"/>
            <a:ext cx="818258" cy="1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0627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7645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4663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1681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8699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0627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7645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54663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1681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8699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356015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60920" y="1139707"/>
            <a:ext cx="8241360" cy="1088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83992" y="2315022"/>
            <a:ext cx="10238179" cy="35096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11518233" y="381348"/>
            <a:ext cx="382124" cy="230832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lvl1pPr algn="l">
              <a:defRPr sz="1000" cap="all" spc="200">
                <a:solidFill>
                  <a:srgbClr val="393941"/>
                </a:solidFill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/>
          <p:nvPr/>
        </p:nvSpPr>
        <p:spPr>
          <a:xfrm>
            <a:off x="11538703" y="685624"/>
            <a:ext cx="818258" cy="1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3808226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ransition spd="med"/>
  <p:hf hdr="0" ftr="0" dt="0"/>
  <p:txStyles>
    <p:titleStyle>
      <a:lvl1pPr marL="0" marR="0" indent="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1pPr>
      <a:lvl2pPr marL="0" marR="0" indent="1143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2pPr>
      <a:lvl3pPr marL="0" marR="0" indent="2286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3pPr>
      <a:lvl4pPr marL="0" marR="0" indent="3429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4pPr>
      <a:lvl5pPr marL="0" marR="0" indent="4572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5pPr>
      <a:lvl6pPr marL="0" marR="0" indent="5715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6pPr>
      <a:lvl7pPr marL="0" marR="0" indent="6858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7pPr>
      <a:lvl8pPr marL="0" marR="0" indent="8001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8pPr>
      <a:lvl9pPr marL="0" marR="0" indent="9144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9pPr>
    </p:titleStyle>
    <p:bodyStyle>
      <a:lvl1pPr marL="0" marR="0" indent="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1pPr>
      <a:lvl2pPr marL="0" marR="0" indent="1143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2pPr>
      <a:lvl3pPr marL="0" marR="0" indent="2286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3pPr>
      <a:lvl4pPr marL="0" marR="0" indent="3429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4pPr>
      <a:lvl5pPr marL="0" marR="0" indent="4572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5pPr>
      <a:lvl6pPr marL="0" marR="0" indent="5715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6pPr>
      <a:lvl7pPr marL="0" marR="0" indent="6858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7pPr>
      <a:lvl8pPr marL="0" marR="0" indent="8001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8pPr>
      <a:lvl9pPr marL="0" marR="0" indent="9144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9pPr>
    </p:bodyStyle>
    <p:otherStyle>
      <a:lvl1pPr marL="0" marR="0" indent="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1143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2286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3429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4572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5715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6858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8001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9144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1833458" y="3313785"/>
            <a:ext cx="8520320" cy="13545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ctr">
              <a:lnSpc>
                <a:spcPct val="80000"/>
              </a:lnSpc>
              <a:defRPr sz="15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>
              <a:lnSpc>
                <a:spcPct val="120000"/>
              </a:lnSpc>
            </a:pPr>
            <a:r>
              <a:rPr lang="en-US" sz="7500" kern="0" dirty="0"/>
              <a:t>Coding with AAUP</a:t>
            </a:r>
          </a:p>
        </p:txBody>
      </p:sp>
      <p:sp>
        <p:nvSpPr>
          <p:cNvPr id="56" name="Shape 56"/>
          <p:cNvSpPr/>
          <p:nvPr/>
        </p:nvSpPr>
        <p:spPr>
          <a:xfrm>
            <a:off x="4849028" y="4806221"/>
            <a:ext cx="2493945" cy="1769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pPr defTabSz="412750" rtl="0" hangingPunct="0"/>
            <a:r>
              <a:rPr sz="900" kern="0" spc="180" dirty="0">
                <a:solidFill>
                  <a:srgbClr val="A6A7AC"/>
                </a:solidFill>
                <a:latin typeface="Montserrat-Regular"/>
              </a:rPr>
              <a:t>Free </a:t>
            </a:r>
            <a:r>
              <a:rPr lang="en-US" sz="900" kern="0" spc="180" dirty="0">
                <a:solidFill>
                  <a:srgbClr val="A6A7AC"/>
                </a:solidFill>
                <a:latin typeface="Montserrat-Regular"/>
              </a:rPr>
              <a:t>PowerPoint</a:t>
            </a:r>
            <a:r>
              <a:rPr sz="900" kern="0" spc="180" dirty="0">
                <a:solidFill>
                  <a:srgbClr val="A6A7AC"/>
                </a:solidFill>
                <a:latin typeface="Montserrat-Regular"/>
              </a:rPr>
              <a:t> template</a:t>
            </a:r>
          </a:p>
        </p:txBody>
      </p:sp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A63A12E5-4502-4410-A6EF-4A17126A94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pic>
        <p:nvPicPr>
          <p:cNvPr id="1028" name="Picture 4" descr="الرئيسية">
            <a:extLst>
              <a:ext uri="{FF2B5EF4-FFF2-40B4-BE49-F238E27FC236}">
                <a16:creationId xmlns:a16="http://schemas.microsoft.com/office/drawing/2014/main" id="{6F9F9B95-728C-4059-950C-20CCAD001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03" y="1357566"/>
            <a:ext cx="6803231" cy="186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F060C-639D-6E3A-A3CD-98302413487F}"/>
              </a:ext>
            </a:extLst>
          </p:cNvPr>
          <p:cNvSpPr txBox="1"/>
          <p:nvPr/>
        </p:nvSpPr>
        <p:spPr>
          <a:xfrm>
            <a:off x="3045618" y="4813831"/>
            <a:ext cx="6096000" cy="7078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kern="0" dirty="0">
                <a:solidFill>
                  <a:srgbClr val="F4F5F7"/>
                </a:solidFill>
                <a:latin typeface="Montserrat-SemiBold"/>
                <a:sym typeface="PT Sans"/>
              </a:rPr>
              <a:t>By: Hussein Younis</a:t>
            </a:r>
          </a:p>
          <a:p>
            <a:pPr algn="ctr"/>
            <a:r>
              <a:rPr lang="en-US" sz="2000" b="1" kern="0" dirty="0">
                <a:solidFill>
                  <a:srgbClr val="F4F5F7"/>
                </a:solidFill>
                <a:latin typeface="Montserrat-SemiBold"/>
                <a:sym typeface="PT Sans"/>
              </a:rPr>
              <a:t>2023 </a:t>
            </a:r>
            <a:endParaRPr lang="en-US" sz="2000" b="1" kern="0" dirty="0">
              <a:solidFill>
                <a:srgbClr val="F4F5F7"/>
              </a:solidFill>
              <a:latin typeface="Montserrat-SemiBold"/>
              <a:sym typeface="Montserrat-SemiBold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can me png 17059375 PNG with Transparent Background">
            <a:extLst>
              <a:ext uri="{FF2B5EF4-FFF2-40B4-BE49-F238E27FC236}">
                <a16:creationId xmlns:a16="http://schemas.microsoft.com/office/drawing/2014/main" id="{7FAD61CC-AB4F-5416-13B4-1B695C67B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4" y="1868165"/>
            <a:ext cx="5445769" cy="544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Shape 62"/>
          <p:cNvSpPr/>
          <p:nvPr/>
        </p:nvSpPr>
        <p:spPr>
          <a:xfrm>
            <a:off x="528163" y="612181"/>
            <a:ext cx="7584605" cy="9710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Download GitHub Desktop :</a:t>
            </a:r>
          </a:p>
        </p:txBody>
      </p:sp>
      <p:sp>
        <p:nvSpPr>
          <p:cNvPr id="63" name="Shape 63"/>
          <p:cNvSpPr/>
          <p:nvPr/>
        </p:nvSpPr>
        <p:spPr>
          <a:xfrm>
            <a:off x="3128664" y="1858698"/>
            <a:ext cx="5281911" cy="27323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/>
          <a:p>
            <a:pPr algn="l" defTabSz="412750" rtl="0" hangingPunct="0"/>
            <a:r>
              <a:rPr lang="en-US" sz="3200" kern="0" dirty="0">
                <a:solidFill>
                  <a:srgbClr val="A6A7AC"/>
                </a:solidFill>
                <a:latin typeface="PT Sans"/>
                <a:sym typeface="PT Sans"/>
                <a:hlinkClick r:id="rId3"/>
              </a:rPr>
              <a:t>https://desktop.github.com/</a:t>
            </a:r>
            <a:r>
              <a:rPr lang="en-US" sz="3200" kern="0" dirty="0">
                <a:solidFill>
                  <a:srgbClr val="A6A7AC"/>
                </a:solidFill>
                <a:latin typeface="PT Sans"/>
                <a:sym typeface="PT Sans"/>
              </a:rPr>
              <a:t> </a:t>
            </a:r>
            <a:endParaRPr lang="en-US" sz="3200" kern="0" dirty="0">
              <a:solidFill>
                <a:srgbClr val="A6A7AC"/>
              </a:solidFill>
              <a:latin typeface="PT Sans"/>
            </a:endParaRPr>
          </a:p>
        </p:txBody>
      </p:sp>
      <p:sp>
        <p:nvSpPr>
          <p:cNvPr id="65" name="Shape 65"/>
          <p:cNvSpPr/>
          <p:nvPr/>
        </p:nvSpPr>
        <p:spPr>
          <a:xfrm flipV="1">
            <a:off x="528163" y="1457325"/>
            <a:ext cx="7272812" cy="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D5B72-17DF-AFF1-8148-69D0AC10B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3" y="2795588"/>
            <a:ext cx="2605087" cy="2605087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 fontScale="925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Desktop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02016"/>
            <a:ext cx="1812035" cy="627034"/>
            <a:chOff x="0" y="-58668"/>
            <a:chExt cx="3082561" cy="90793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90" y="-58668"/>
              <a:ext cx="2452584" cy="90793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Sign in using your GitHub profile</a:t>
              </a:r>
              <a:endParaRPr sz="900" kern="0" spc="180" dirty="0">
                <a:latin typeface="Montserrat-Regular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7E6D946-977F-4C13-0E8B-4A5F0E04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251" y="1617767"/>
            <a:ext cx="6669799" cy="44838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1836978" y="4314129"/>
            <a:ext cx="1687272" cy="543621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3524250" y="3524250"/>
            <a:ext cx="6564072" cy="93345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7149972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0F2B69-3D46-DAF4-C849-A921BC53A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58" y="1349922"/>
            <a:ext cx="5395467" cy="5107876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 fontScale="925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Desktop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42533"/>
            <a:ext cx="1812035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here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5446953" y="5657155"/>
            <a:ext cx="2030172" cy="45789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7477124" y="3524249"/>
            <a:ext cx="2611197" cy="2132905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0883036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C77B4B-0115-7EDF-D481-134D07DA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74" y="1872252"/>
            <a:ext cx="4740051" cy="4214225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 fontScale="925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Desktop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9363076" y="3219300"/>
            <a:ext cx="2537282" cy="592470"/>
            <a:chOff x="0" y="-33641"/>
            <a:chExt cx="3082561" cy="857890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-33641"/>
              <a:ext cx="2452584" cy="85789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Fill in your password and then press confirm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4246803" y="4361753"/>
            <a:ext cx="3058872" cy="419797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7305676" y="3676649"/>
            <a:ext cx="2078309" cy="904875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8832229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CA3FF0-A892-7C6B-E562-E9C88E3C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65" y="1778022"/>
            <a:ext cx="9107622" cy="3165454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 fontScale="925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Desktop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8344830" y="5268356"/>
            <a:ext cx="2537282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90" y="166905"/>
              <a:ext cx="2452584" cy="4567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open </a:t>
              </a:r>
              <a:r>
                <a:rPr lang="en-US" sz="900" kern="0" spc="180" dirty="0" err="1">
                  <a:latin typeface="Montserrat-Regular"/>
                </a:rPr>
                <a:t>githubdesktop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6095999" y="3181351"/>
            <a:ext cx="1444129" cy="38929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>
            <a:off x="7467600" y="3570647"/>
            <a:ext cx="1038225" cy="167447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9180694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299BC1-5094-B4CD-4C88-6FBC51F0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64" y="1612883"/>
            <a:ext cx="6580261" cy="4464780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 fontScale="925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GitHub Desktop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9172013" y="3570647"/>
            <a:ext cx="2537282" cy="545998"/>
            <a:chOff x="0" y="1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1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90" y="267177"/>
              <a:ext cx="2452584" cy="25625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finish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2069322" y="4476751"/>
            <a:ext cx="588153" cy="390524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2657475" y="3829050"/>
            <a:ext cx="6535447" cy="83820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8267328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Lets get started!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07ED1-AC09-38A3-13BA-26E9080C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54" y="1476375"/>
            <a:ext cx="7382271" cy="50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74719"/>
      </p:ext>
    </p:extLst>
  </p:cSld>
  <p:clrMapOvr>
    <a:masterClrMapping/>
  </p:clrMapOvr>
  <p:transition spd="slow">
    <p:cover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AC9006"/>
      </a:dk1>
      <a:lt1>
        <a:srgbClr val="A6A7A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Custom 2">
      <a:majorFont>
        <a:latin typeface="Cairo ExtraLight"/>
        <a:ea typeface="Montserrat-Regular"/>
        <a:cs typeface="Cairo ExtraLight"/>
      </a:majorFont>
      <a:minorFont>
        <a:latin typeface="Cairo Light"/>
        <a:ea typeface="Montserrat-Regular"/>
        <a:cs typeface="Cairo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8989</TotalTime>
  <Words>78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PT Sans</vt:lpstr>
      <vt:lpstr>Montserrat-Regular</vt:lpstr>
      <vt:lpstr>Cairo Light</vt:lpstr>
      <vt:lpstr>Helvetica Light</vt:lpstr>
      <vt:lpstr>Roboto Regular</vt:lpstr>
      <vt:lpstr>Montserrat-SemiBold</vt:lpstr>
      <vt:lpstr>Calibri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ادركها بوربوينت</dc:creator>
  <cp:lastModifiedBy>حسين يونس</cp:lastModifiedBy>
  <cp:revision>114</cp:revision>
  <dcterms:created xsi:type="dcterms:W3CDTF">2022-03-07T20:52:20Z</dcterms:created>
  <dcterms:modified xsi:type="dcterms:W3CDTF">2023-04-08T17:37:17Z</dcterms:modified>
</cp:coreProperties>
</file>