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0"/>
    <p:sldId id="257" r:id="rId41"/>
    <p:sldId id="258" r:id="rId42"/>
    <p:sldId id="259" r:id="rId43"/>
    <p:sldId id="260" r:id="rId44"/>
    <p:sldId id="261" r:id="rId45"/>
    <p:sldId id="262" r:id="rId4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Kollektif" charset="1" panose="020B0604020101010102"/>
      <p:regular r:id="rId10"/>
    </p:embeddedFont>
    <p:embeddedFont>
      <p:font typeface="Kollektif Bold" charset="1" panose="020B0604020101010102"/>
      <p:regular r:id="rId11"/>
    </p:embeddedFont>
    <p:embeddedFont>
      <p:font typeface="Kollektif Italics" charset="1" panose="020B0604020101010102"/>
      <p:regular r:id="rId12"/>
    </p:embeddedFont>
    <p:embeddedFont>
      <p:font typeface="Kollektif Bold Italics" charset="1" panose="020B0604020101010102"/>
      <p:regular r:id="rId13"/>
    </p:embeddedFont>
    <p:embeddedFont>
      <p:font typeface="Roboto" charset="1" panose="02000000000000000000"/>
      <p:regular r:id="rId14"/>
    </p:embeddedFont>
    <p:embeddedFont>
      <p:font typeface="Roboto Bold" charset="1" panose="02000000000000000000"/>
      <p:regular r:id="rId15"/>
    </p:embeddedFont>
    <p:embeddedFont>
      <p:font typeface="Roboto Italics" charset="1" panose="02000000000000000000"/>
      <p:regular r:id="rId16"/>
    </p:embeddedFont>
    <p:embeddedFont>
      <p:font typeface="Roboto Bold Italics" charset="1" panose="02000000000000000000"/>
      <p:regular r:id="rId17"/>
    </p:embeddedFont>
    <p:embeddedFont>
      <p:font typeface="Public Sans" charset="1" panose="00000000000000000000"/>
      <p:regular r:id="rId18"/>
    </p:embeddedFont>
    <p:embeddedFont>
      <p:font typeface="Public Sans Bold" charset="1" panose="00000000000000000000"/>
      <p:regular r:id="rId19"/>
    </p:embeddedFont>
    <p:embeddedFont>
      <p:font typeface="Public Sans Italics" charset="1" panose="00000000000000000000"/>
      <p:regular r:id="rId20"/>
    </p:embeddedFont>
    <p:embeddedFont>
      <p:font typeface="Public Sans Bold Italics" charset="1" panose="00000000000000000000"/>
      <p:regular r:id="rId21"/>
    </p:embeddedFont>
    <p:embeddedFont>
      <p:font typeface="Public Sans Thin" charset="1" panose="00000000000000000000"/>
      <p:regular r:id="rId22"/>
    </p:embeddedFont>
    <p:embeddedFont>
      <p:font typeface="Public Sans Thin Italics" charset="1" panose="00000000000000000000"/>
      <p:regular r:id="rId23"/>
    </p:embeddedFont>
    <p:embeddedFont>
      <p:font typeface="Public Sans Medium" charset="1" panose="00000000000000000000"/>
      <p:regular r:id="rId24"/>
    </p:embeddedFont>
    <p:embeddedFont>
      <p:font typeface="Public Sans Medium Italics" charset="1" panose="00000000000000000000"/>
      <p:regular r:id="rId25"/>
    </p:embeddedFont>
    <p:embeddedFont>
      <p:font typeface="Public Sans Heavy" charset="1" panose="00000000000000000000"/>
      <p:regular r:id="rId26"/>
    </p:embeddedFont>
    <p:embeddedFont>
      <p:font typeface="Public Sans Heavy Italics" charset="1" panose="00000000000000000000"/>
      <p:regular r:id="rId27"/>
    </p:embeddedFont>
    <p:embeddedFont>
      <p:font typeface="Aileron" charset="1" panose="00000500000000000000"/>
      <p:regular r:id="rId28"/>
    </p:embeddedFont>
    <p:embeddedFont>
      <p:font typeface="Aileron Bold" charset="1" panose="00000800000000000000"/>
      <p:regular r:id="rId29"/>
    </p:embeddedFont>
    <p:embeddedFont>
      <p:font typeface="Aileron Italics" charset="1" panose="00000500000000000000"/>
      <p:regular r:id="rId30"/>
    </p:embeddedFont>
    <p:embeddedFont>
      <p:font typeface="Aileron Bold Italics" charset="1" panose="00000800000000000000"/>
      <p:regular r:id="rId31"/>
    </p:embeddedFont>
    <p:embeddedFont>
      <p:font typeface="Aileron Thin" charset="1" panose="00000300000000000000"/>
      <p:regular r:id="rId32"/>
    </p:embeddedFont>
    <p:embeddedFont>
      <p:font typeface="Aileron Thin Italics" charset="1" panose="00000300000000000000"/>
      <p:regular r:id="rId33"/>
    </p:embeddedFont>
    <p:embeddedFont>
      <p:font typeface="Aileron Light" charset="1" panose="00000400000000000000"/>
      <p:regular r:id="rId34"/>
    </p:embeddedFont>
    <p:embeddedFont>
      <p:font typeface="Aileron Light Italics" charset="1" panose="00000400000000000000"/>
      <p:regular r:id="rId35"/>
    </p:embeddedFont>
    <p:embeddedFont>
      <p:font typeface="Aileron Ultra-Bold" charset="1" panose="00000A00000000000000"/>
      <p:regular r:id="rId36"/>
    </p:embeddedFont>
    <p:embeddedFont>
      <p:font typeface="Aileron Ultra-Bold Italics" charset="1" panose="00000A00000000000000"/>
      <p:regular r:id="rId37"/>
    </p:embeddedFont>
    <p:embeddedFont>
      <p:font typeface="Aileron Heavy" charset="1" panose="00000A00000000000000"/>
      <p:regular r:id="rId38"/>
    </p:embeddedFont>
    <p:embeddedFont>
      <p:font typeface="Aileron Heavy Italics" charset="1" panose="00000A0000000000000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slides/slide1.xml" Type="http://schemas.openxmlformats.org/officeDocument/2006/relationships/slide"/><Relationship Id="rId41" Target="slides/slide2.xml" Type="http://schemas.openxmlformats.org/officeDocument/2006/relationships/slide"/><Relationship Id="rId42" Target="slides/slide3.xml" Type="http://schemas.openxmlformats.org/officeDocument/2006/relationships/slide"/><Relationship Id="rId43" Target="slides/slide4.xml" Type="http://schemas.openxmlformats.org/officeDocument/2006/relationships/slide"/><Relationship Id="rId44" Target="slides/slide5.xml" Type="http://schemas.openxmlformats.org/officeDocument/2006/relationships/slide"/><Relationship Id="rId45" Target="slides/slide6.xml" Type="http://schemas.openxmlformats.org/officeDocument/2006/relationships/slide"/><Relationship Id="rId46" Target="slides/slide7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13827" y="-248630"/>
            <a:ext cx="8681329" cy="10784260"/>
          </a:xfrm>
          <a:custGeom>
            <a:avLst/>
            <a:gdLst/>
            <a:ahLst/>
            <a:cxnLst/>
            <a:rect r="r" b="b" t="t" l="l"/>
            <a:pathLst>
              <a:path h="10784260" w="8681329">
                <a:moveTo>
                  <a:pt x="0" y="0"/>
                </a:moveTo>
                <a:lnTo>
                  <a:pt x="8681329" y="0"/>
                </a:lnTo>
                <a:lnTo>
                  <a:pt x="8681329" y="10784260"/>
                </a:lnTo>
                <a:lnTo>
                  <a:pt x="0" y="10784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2418" y="4414701"/>
            <a:ext cx="13695775" cy="2272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7427"/>
              </a:lnSpc>
            </a:pPr>
            <a:r>
              <a:rPr lang="en-US" sz="15842" spc="1695">
                <a:solidFill>
                  <a:srgbClr val="FFFFFF"/>
                </a:solidFill>
                <a:latin typeface="Public Sans Bold"/>
              </a:rPr>
              <a:t>NEXUS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50671" y="7599569"/>
            <a:ext cx="6623538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50"/>
              </a:lnSpc>
            </a:pPr>
            <a:r>
              <a:rPr lang="en-US" sz="2500" spc="212">
                <a:solidFill>
                  <a:srgbClr val="FFFFFF"/>
                </a:solidFill>
                <a:latin typeface="Kollektif Bold"/>
              </a:rPr>
              <a:t>nexus.hussientalha.com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1206121" y="6925374"/>
            <a:ext cx="12832964" cy="303325"/>
          </a:xfrm>
          <a:custGeom>
            <a:avLst/>
            <a:gdLst/>
            <a:ahLst/>
            <a:cxnLst/>
            <a:rect r="r" b="b" t="t" l="l"/>
            <a:pathLst>
              <a:path h="303325" w="12832964">
                <a:moveTo>
                  <a:pt x="0" y="0"/>
                </a:moveTo>
                <a:lnTo>
                  <a:pt x="12832964" y="0"/>
                </a:lnTo>
                <a:lnTo>
                  <a:pt x="12832964" y="303324"/>
                </a:lnTo>
                <a:lnTo>
                  <a:pt x="0" y="3033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7806" y="1028700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5" y="0"/>
                </a:lnTo>
                <a:lnTo>
                  <a:pt x="300895" y="300896"/>
                </a:lnTo>
                <a:lnTo>
                  <a:pt x="0" y="300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83826" y="1082628"/>
            <a:ext cx="3032398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69"/>
              </a:lnSpc>
            </a:pPr>
            <a:r>
              <a:rPr lang="en-US" sz="1699" spc="67">
                <a:solidFill>
                  <a:srgbClr val="FFFFFF"/>
                </a:solidFill>
                <a:latin typeface="Kollektif Bold"/>
              </a:rPr>
              <a:t>NEXUS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2695249" y="1536588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2" y="0"/>
                </a:lnTo>
                <a:lnTo>
                  <a:pt x="6873872" y="162474"/>
                </a:lnTo>
                <a:lnTo>
                  <a:pt x="0" y="1624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924613">
            <a:off x="-5549998" y="2053549"/>
            <a:ext cx="12287251" cy="10647531"/>
          </a:xfrm>
          <a:custGeom>
            <a:avLst/>
            <a:gdLst/>
            <a:ahLst/>
            <a:cxnLst/>
            <a:rect r="r" b="b" t="t" l="l"/>
            <a:pathLst>
              <a:path h="10647531" w="12287251">
                <a:moveTo>
                  <a:pt x="0" y="0"/>
                </a:moveTo>
                <a:lnTo>
                  <a:pt x="12287251" y="0"/>
                </a:lnTo>
                <a:lnTo>
                  <a:pt x="12287251" y="10647531"/>
                </a:lnTo>
                <a:lnTo>
                  <a:pt x="0" y="106475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278664" y="1466180"/>
            <a:ext cx="5730671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18072B"/>
                </a:solidFill>
                <a:latin typeface="Roboto Bold"/>
              </a:rPr>
              <a:t>About us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23329" y="3139717"/>
            <a:ext cx="13441342" cy="4640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19"/>
              </a:lnSpc>
            </a:pPr>
            <a:r>
              <a:rPr lang="en-US" sz="3299">
                <a:solidFill>
                  <a:srgbClr val="18072B"/>
                </a:solidFill>
                <a:latin typeface="Kollektif"/>
              </a:rPr>
              <a:t>Nexus isn't simply a te­ch center; instead, it's a forward-thinking force crafting what's to come. Our founding principle was rooted in fre­sh, new ideas - leading change­ in AI and web design fields. Ne­xus lives by creative thinking, we­ work together, and our focus is not just now, but also what's next. From smart algorithms to atte­ntion-grabbing websites, we e­ncourage you to be a part of shaping tech's future­. Enter Nexus, where­ every code line­ echoes a tale of cre­ativity, and with each key press, the­ future unravels.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35766" y="814525"/>
            <a:ext cx="3032398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69"/>
              </a:lnSpc>
            </a:pPr>
            <a:r>
              <a:rPr lang="en-US" sz="1699" spc="67">
                <a:solidFill>
                  <a:srgbClr val="28094B"/>
                </a:solidFill>
                <a:latin typeface="Kollektif Bold"/>
              </a:rPr>
              <a:t>NEXUS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8100000">
            <a:off x="4065520" y="11042565"/>
            <a:ext cx="9512725" cy="224846"/>
          </a:xfrm>
          <a:custGeom>
            <a:avLst/>
            <a:gdLst/>
            <a:ahLst/>
            <a:cxnLst/>
            <a:rect r="r" b="b" t="t" l="l"/>
            <a:pathLst>
              <a:path h="224846" w="9512725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6202464" y="2533938"/>
            <a:ext cx="5883071" cy="139054"/>
          </a:xfrm>
          <a:custGeom>
            <a:avLst/>
            <a:gdLst/>
            <a:ahLst/>
            <a:cxnLst/>
            <a:rect r="r" b="b" t="t" l="l"/>
            <a:pathLst>
              <a:path h="139054" w="5883071">
                <a:moveTo>
                  <a:pt x="0" y="0"/>
                </a:moveTo>
                <a:lnTo>
                  <a:pt x="5883072" y="0"/>
                </a:lnTo>
                <a:lnTo>
                  <a:pt x="5883072" y="139054"/>
                </a:lnTo>
                <a:lnTo>
                  <a:pt x="0" y="139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100000">
            <a:off x="5314326" y="11400541"/>
            <a:ext cx="9512725" cy="224846"/>
          </a:xfrm>
          <a:custGeom>
            <a:avLst/>
            <a:gdLst/>
            <a:ahLst/>
            <a:cxnLst/>
            <a:rect r="r" b="b" t="t" l="l"/>
            <a:pathLst>
              <a:path h="224846" w="9512725">
                <a:moveTo>
                  <a:pt x="0" y="0"/>
                </a:moveTo>
                <a:lnTo>
                  <a:pt x="9512725" y="0"/>
                </a:lnTo>
                <a:lnTo>
                  <a:pt x="9512725" y="224847"/>
                </a:lnTo>
                <a:lnTo>
                  <a:pt x="0" y="2248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10800000">
            <a:off x="-7735161" y="-5892051"/>
            <a:ext cx="14581663" cy="18113867"/>
          </a:xfrm>
          <a:custGeom>
            <a:avLst/>
            <a:gdLst/>
            <a:ahLst/>
            <a:cxnLst/>
            <a:rect r="r" b="b" t="t" l="l"/>
            <a:pathLst>
              <a:path h="18113867" w="14581663">
                <a:moveTo>
                  <a:pt x="0" y="18113867"/>
                </a:moveTo>
                <a:lnTo>
                  <a:pt x="14581664" y="18113867"/>
                </a:lnTo>
                <a:lnTo>
                  <a:pt x="14581664" y="0"/>
                </a:lnTo>
                <a:lnTo>
                  <a:pt x="0" y="0"/>
                </a:lnTo>
                <a:lnTo>
                  <a:pt x="0" y="181138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43508" y="4405453"/>
            <a:ext cx="3736180" cy="1378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Kollektif"/>
              </a:rPr>
              <a:t>Unleash the power of AI with our tailored solutions, from predictive analytics to natural language processing, revolutionizing the way businesses operate.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460650" y="3596453"/>
            <a:ext cx="1222090" cy="1222090"/>
          </a:xfrm>
          <a:custGeom>
            <a:avLst/>
            <a:gdLst/>
            <a:ahLst/>
            <a:cxnLst/>
            <a:rect r="r" b="b" t="t" l="l"/>
            <a:pathLst>
              <a:path h="1222090" w="1222090">
                <a:moveTo>
                  <a:pt x="0" y="0"/>
                </a:moveTo>
                <a:lnTo>
                  <a:pt x="1222090" y="0"/>
                </a:lnTo>
                <a:lnTo>
                  <a:pt x="1222090" y="1222090"/>
                </a:lnTo>
                <a:lnTo>
                  <a:pt x="0" y="12220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79446" y="3878408"/>
            <a:ext cx="1203294" cy="581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Roboto Bold"/>
              </a:rPr>
              <a:t>01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943508" y="3897458"/>
            <a:ext cx="3736180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Roboto Bold"/>
              </a:rPr>
              <a:t>Artificial Intelligence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43508" y="7035864"/>
            <a:ext cx="3736180" cy="1378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Kollektif"/>
              </a:rPr>
              <a:t>Safeguard your digital assets with our comprehensive cybersecurity services, providing robust risk assessment, threat detection, and proactive measures to ensure a secure digital environment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3460650" y="6226864"/>
            <a:ext cx="1222090" cy="1222090"/>
          </a:xfrm>
          <a:custGeom>
            <a:avLst/>
            <a:gdLst/>
            <a:ahLst/>
            <a:cxnLst/>
            <a:rect r="r" b="b" t="t" l="l"/>
            <a:pathLst>
              <a:path h="1222090" w="1222090">
                <a:moveTo>
                  <a:pt x="0" y="0"/>
                </a:moveTo>
                <a:lnTo>
                  <a:pt x="1222090" y="0"/>
                </a:lnTo>
                <a:lnTo>
                  <a:pt x="1222090" y="1222090"/>
                </a:lnTo>
                <a:lnTo>
                  <a:pt x="0" y="12220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79446" y="6508820"/>
            <a:ext cx="1203294" cy="581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Roboto Bold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43508" y="6527870"/>
            <a:ext cx="4873500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Roboto Bold"/>
              </a:rPr>
              <a:t>Cybersecurity Services</a:t>
            </a:r>
          </a:p>
        </p:txBody>
      </p:sp>
      <p:sp>
        <p:nvSpPr>
          <p:cNvPr name="Freeform 11" id="11"/>
          <p:cNvSpPr/>
          <p:nvPr/>
        </p:nvSpPr>
        <p:spPr>
          <a:xfrm flipH="false" flipV="true" rot="0">
            <a:off x="11464097" y="-2333643"/>
            <a:ext cx="14581663" cy="18113867"/>
          </a:xfrm>
          <a:custGeom>
            <a:avLst/>
            <a:gdLst/>
            <a:ahLst/>
            <a:cxnLst/>
            <a:rect r="r" b="b" t="t" l="l"/>
            <a:pathLst>
              <a:path h="18113867" w="14581663">
                <a:moveTo>
                  <a:pt x="0" y="18113868"/>
                </a:moveTo>
                <a:lnTo>
                  <a:pt x="14581663" y="18113868"/>
                </a:lnTo>
                <a:lnTo>
                  <a:pt x="14581663" y="0"/>
                </a:lnTo>
                <a:lnTo>
                  <a:pt x="0" y="0"/>
                </a:lnTo>
                <a:lnTo>
                  <a:pt x="0" y="1811386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043581" y="4405453"/>
            <a:ext cx="3817417" cy="1378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Kollektif"/>
              </a:rPr>
              <a:t>Elevate your online presence with our custom web development services, where creativity meets precision to deliver seamless and visually compelling digital experiences.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9565477" y="3596453"/>
            <a:ext cx="1222090" cy="1222090"/>
          </a:xfrm>
          <a:custGeom>
            <a:avLst/>
            <a:gdLst/>
            <a:ahLst/>
            <a:cxnLst/>
            <a:rect r="r" b="b" t="t" l="l"/>
            <a:pathLst>
              <a:path h="1222090" w="1222090">
                <a:moveTo>
                  <a:pt x="0" y="0"/>
                </a:moveTo>
                <a:lnTo>
                  <a:pt x="1222090" y="0"/>
                </a:lnTo>
                <a:lnTo>
                  <a:pt x="1222090" y="1222090"/>
                </a:lnTo>
                <a:lnTo>
                  <a:pt x="0" y="12220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584273" y="3878408"/>
            <a:ext cx="1203294" cy="581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Roboto Bold"/>
              </a:rPr>
              <a:t>02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43581" y="3897458"/>
            <a:ext cx="4873500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Roboto Bold"/>
              </a:rPr>
              <a:t>Custom Web Development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43581" y="7035864"/>
            <a:ext cx="3654943" cy="1378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Kollektif"/>
              </a:rPr>
              <a:t>Scale your operations effortlessly with our cloud computing solutions, offering flexibility, efficiency, and a future-ready infrastructure for your evolving business needs.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9565477" y="6365135"/>
            <a:ext cx="1222090" cy="1222090"/>
          </a:xfrm>
          <a:custGeom>
            <a:avLst/>
            <a:gdLst/>
            <a:ahLst/>
            <a:cxnLst/>
            <a:rect r="r" b="b" t="t" l="l"/>
            <a:pathLst>
              <a:path h="1222090" w="1222090">
                <a:moveTo>
                  <a:pt x="0" y="0"/>
                </a:moveTo>
                <a:lnTo>
                  <a:pt x="1222090" y="0"/>
                </a:lnTo>
                <a:lnTo>
                  <a:pt x="1222090" y="1222090"/>
                </a:lnTo>
                <a:lnTo>
                  <a:pt x="0" y="12220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9584273" y="6647091"/>
            <a:ext cx="1203294" cy="581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337">
                <a:solidFill>
                  <a:srgbClr val="FFFFFF"/>
                </a:solidFill>
                <a:latin typeface="Roboto Bold"/>
              </a:rPr>
              <a:t>04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043581" y="6527870"/>
            <a:ext cx="4873500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Roboto Bold"/>
              </a:rPr>
              <a:t>Cloud Computing Solutions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422550" y="2212383"/>
            <a:ext cx="11442900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FFFFFF"/>
                </a:solidFill>
                <a:latin typeface="Roboto Bold"/>
              </a:rPr>
              <a:t>Our services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535766" y="814525"/>
            <a:ext cx="3032398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69"/>
              </a:lnSpc>
            </a:pPr>
            <a:r>
              <a:rPr lang="en-US" sz="1699" spc="67">
                <a:solidFill>
                  <a:srgbClr val="FFFFFF"/>
                </a:solidFill>
                <a:latin typeface="Kollektif Bold"/>
              </a:rPr>
              <a:t>NEXUS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56093" y="4417215"/>
            <a:ext cx="4491099" cy="1412655"/>
          </a:xfrm>
          <a:custGeom>
            <a:avLst/>
            <a:gdLst/>
            <a:ahLst/>
            <a:cxnLst/>
            <a:rect r="r" b="b" t="t" l="l"/>
            <a:pathLst>
              <a:path h="1412655" w="4491099">
                <a:moveTo>
                  <a:pt x="0" y="0"/>
                </a:moveTo>
                <a:lnTo>
                  <a:pt x="4491100" y="0"/>
                </a:lnTo>
                <a:lnTo>
                  <a:pt x="4491100" y="1412654"/>
                </a:lnTo>
                <a:lnTo>
                  <a:pt x="0" y="1412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006452" y="5982269"/>
            <a:ext cx="4557297" cy="155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18072B"/>
                </a:solidFill>
                <a:latin typeface="Kollektif"/>
              </a:rPr>
              <a:t>Nexus values innovation, collaboration, and future readiness, shaping a tech landscape that inspires and evolves.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724251" y="4417215"/>
            <a:ext cx="4491099" cy="1412655"/>
          </a:xfrm>
          <a:custGeom>
            <a:avLst/>
            <a:gdLst/>
            <a:ahLst/>
            <a:cxnLst/>
            <a:rect r="r" b="b" t="t" l="l"/>
            <a:pathLst>
              <a:path h="1412655" w="4491099">
                <a:moveTo>
                  <a:pt x="0" y="0"/>
                </a:moveTo>
                <a:lnTo>
                  <a:pt x="4491099" y="0"/>
                </a:lnTo>
                <a:lnTo>
                  <a:pt x="4491099" y="1412654"/>
                </a:lnTo>
                <a:lnTo>
                  <a:pt x="0" y="1412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63393" y="5982269"/>
            <a:ext cx="4541061" cy="194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18072B"/>
                </a:solidFill>
                <a:latin typeface="Kollektif"/>
              </a:rPr>
              <a:t>Nexus strives to make technology a catalyst for progress, enriching lives through innovative solutions in Artificial Intelligence and web development.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4251" y="4791754"/>
            <a:ext cx="4674564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Roboto Bold"/>
              </a:rPr>
              <a:t>MISSION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790172" y="4417215"/>
            <a:ext cx="4491099" cy="1412655"/>
          </a:xfrm>
          <a:custGeom>
            <a:avLst/>
            <a:gdLst/>
            <a:ahLst/>
            <a:cxnLst/>
            <a:rect r="r" b="b" t="t" l="l"/>
            <a:pathLst>
              <a:path h="1412655" w="4491099">
                <a:moveTo>
                  <a:pt x="0" y="0"/>
                </a:moveTo>
                <a:lnTo>
                  <a:pt x="4491099" y="0"/>
                </a:lnTo>
                <a:lnTo>
                  <a:pt x="4491099" y="1412654"/>
                </a:lnTo>
                <a:lnTo>
                  <a:pt x="0" y="1412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04455" y="4791754"/>
            <a:ext cx="4807456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Roboto Bold"/>
              </a:rPr>
              <a:t>VISION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56093" y="4791754"/>
            <a:ext cx="455729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Roboto Bold"/>
              </a:rPr>
              <a:t>VALUES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94980" y="5982269"/>
            <a:ext cx="4595786" cy="155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18072B"/>
                </a:solidFill>
                <a:latin typeface="Kollektif"/>
              </a:rPr>
              <a:t>Nexus envisions a tech future where AI and web development seamlessly improve both business and personal experiences.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65379" y="2559555"/>
            <a:ext cx="12740685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18072B"/>
                </a:solidFill>
                <a:latin typeface="Roboto Bold"/>
              </a:rPr>
              <a:t>Our brand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535766" y="814525"/>
            <a:ext cx="3032398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69"/>
              </a:lnSpc>
            </a:pPr>
            <a:r>
              <a:rPr lang="en-US" sz="1699" spc="67">
                <a:solidFill>
                  <a:srgbClr val="18072B"/>
                </a:solidFill>
                <a:latin typeface="Kollektif Bold"/>
              </a:rPr>
              <a:t>NEXUS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751426"/>
            <a:ext cx="16230600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20"/>
              </a:lnSpc>
              <a:spcBef>
                <a:spcPct val="0"/>
              </a:spcBef>
            </a:pPr>
            <a:r>
              <a:rPr lang="en-US" sz="6600">
                <a:solidFill>
                  <a:srgbClr val="FFFFFF"/>
                </a:solidFill>
                <a:latin typeface="Roboto Bold"/>
              </a:rPr>
              <a:t>Our Past projects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592217" y="8293384"/>
            <a:ext cx="19837040" cy="9461966"/>
          </a:xfrm>
          <a:custGeom>
            <a:avLst/>
            <a:gdLst/>
            <a:ahLst/>
            <a:cxnLst/>
            <a:rect r="r" b="b" t="t" l="l"/>
            <a:pathLst>
              <a:path h="9461966" w="19837040">
                <a:moveTo>
                  <a:pt x="0" y="0"/>
                </a:moveTo>
                <a:lnTo>
                  <a:pt x="19837039" y="0"/>
                </a:lnTo>
                <a:lnTo>
                  <a:pt x="19837039" y="9461966"/>
                </a:lnTo>
                <a:lnTo>
                  <a:pt x="0" y="9461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503" t="0" r="-24139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89122" y="3279726"/>
            <a:ext cx="4784495" cy="5859233"/>
            <a:chOff x="0" y="0"/>
            <a:chExt cx="1390252" cy="170254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90252" cy="1702544"/>
            </a:xfrm>
            <a:custGeom>
              <a:avLst/>
              <a:gdLst/>
              <a:ahLst/>
              <a:cxnLst/>
              <a:rect r="r" b="b" t="t" l="l"/>
              <a:pathLst>
                <a:path h="1702544" w="1390252">
                  <a:moveTo>
                    <a:pt x="82524" y="0"/>
                  </a:moveTo>
                  <a:lnTo>
                    <a:pt x="1307728" y="0"/>
                  </a:lnTo>
                  <a:cubicBezTo>
                    <a:pt x="1353305" y="0"/>
                    <a:pt x="1390252" y="36947"/>
                    <a:pt x="1390252" y="82524"/>
                  </a:cubicBezTo>
                  <a:lnTo>
                    <a:pt x="1390252" y="1620020"/>
                  </a:lnTo>
                  <a:cubicBezTo>
                    <a:pt x="1390252" y="1665596"/>
                    <a:pt x="1353305" y="1702544"/>
                    <a:pt x="1307728" y="1702544"/>
                  </a:cubicBezTo>
                  <a:lnTo>
                    <a:pt x="82524" y="1702544"/>
                  </a:lnTo>
                  <a:cubicBezTo>
                    <a:pt x="36947" y="1702544"/>
                    <a:pt x="0" y="1665596"/>
                    <a:pt x="0" y="1620020"/>
                  </a:cubicBezTo>
                  <a:lnTo>
                    <a:pt x="0" y="82524"/>
                  </a:lnTo>
                  <a:cubicBezTo>
                    <a:pt x="0" y="36947"/>
                    <a:pt x="36947" y="0"/>
                    <a:pt x="8252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390252" cy="1759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557470" y="3518725"/>
            <a:ext cx="4460858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90"/>
              </a:lnSpc>
              <a:spcBef>
                <a:spcPct val="0"/>
              </a:spcBef>
            </a:pPr>
            <a:r>
              <a:rPr lang="en-US" sz="3300">
                <a:solidFill>
                  <a:srgbClr val="18072B"/>
                </a:solidFill>
                <a:latin typeface="Aileron Bold"/>
              </a:rPr>
              <a:t>Tic-Tac-toe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19396" y="4494774"/>
            <a:ext cx="3726319" cy="428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18072B"/>
                </a:solidFill>
                <a:latin typeface="Kollektif"/>
              </a:rPr>
              <a:t>We're have created a user-friendly Tic-Tac-Toe website for a classic gaming experience. Our focus is on simplicity, responsive design, and making the game enjoyable for all ages. The project aims to bring the timeless joy of Tic-Tac-Toe into a modern and accessible digital space.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765858" y="4237515"/>
            <a:ext cx="4033394" cy="95335"/>
          </a:xfrm>
          <a:custGeom>
            <a:avLst/>
            <a:gdLst/>
            <a:ahLst/>
            <a:cxnLst/>
            <a:rect r="r" b="b" t="t" l="l"/>
            <a:pathLst>
              <a:path h="95335" w="4033394">
                <a:moveTo>
                  <a:pt x="0" y="0"/>
                </a:moveTo>
                <a:lnTo>
                  <a:pt x="4033395" y="0"/>
                </a:lnTo>
                <a:lnTo>
                  <a:pt x="4033395" y="95334"/>
                </a:lnTo>
                <a:lnTo>
                  <a:pt x="0" y="953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35766" y="814525"/>
            <a:ext cx="3032398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69"/>
              </a:lnSpc>
            </a:pPr>
            <a:r>
              <a:rPr lang="en-US" sz="1699" spc="67">
                <a:solidFill>
                  <a:srgbClr val="FFFFFF"/>
                </a:solidFill>
                <a:latin typeface="Kollektif Bold"/>
              </a:rPr>
              <a:t>NEXUS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6751753" y="3279726"/>
            <a:ext cx="4784495" cy="5859233"/>
            <a:chOff x="0" y="0"/>
            <a:chExt cx="1390252" cy="170254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90252" cy="1702544"/>
            </a:xfrm>
            <a:custGeom>
              <a:avLst/>
              <a:gdLst/>
              <a:ahLst/>
              <a:cxnLst/>
              <a:rect r="r" b="b" t="t" l="l"/>
              <a:pathLst>
                <a:path h="1702544" w="1390252">
                  <a:moveTo>
                    <a:pt x="82524" y="0"/>
                  </a:moveTo>
                  <a:lnTo>
                    <a:pt x="1307728" y="0"/>
                  </a:lnTo>
                  <a:cubicBezTo>
                    <a:pt x="1353305" y="0"/>
                    <a:pt x="1390252" y="36947"/>
                    <a:pt x="1390252" y="82524"/>
                  </a:cubicBezTo>
                  <a:lnTo>
                    <a:pt x="1390252" y="1620020"/>
                  </a:lnTo>
                  <a:cubicBezTo>
                    <a:pt x="1390252" y="1665596"/>
                    <a:pt x="1353305" y="1702544"/>
                    <a:pt x="1307728" y="1702544"/>
                  </a:cubicBezTo>
                  <a:lnTo>
                    <a:pt x="82524" y="1702544"/>
                  </a:lnTo>
                  <a:cubicBezTo>
                    <a:pt x="36947" y="1702544"/>
                    <a:pt x="0" y="1665596"/>
                    <a:pt x="0" y="1620020"/>
                  </a:cubicBezTo>
                  <a:lnTo>
                    <a:pt x="0" y="82524"/>
                  </a:lnTo>
                  <a:cubicBezTo>
                    <a:pt x="0" y="36947"/>
                    <a:pt x="36947" y="0"/>
                    <a:pt x="8252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390252" cy="1759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920100" y="3518725"/>
            <a:ext cx="4460858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90"/>
              </a:lnSpc>
              <a:spcBef>
                <a:spcPct val="0"/>
              </a:spcBef>
            </a:pPr>
            <a:r>
              <a:rPr lang="en-US" sz="3300">
                <a:solidFill>
                  <a:srgbClr val="18072B"/>
                </a:solidFill>
                <a:latin typeface="Aileron Bold"/>
              </a:rPr>
              <a:t>Gaming Hub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282026" y="4475724"/>
            <a:ext cx="3726319" cy="428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18072B"/>
                </a:solidFill>
                <a:latin typeface="Kollektif"/>
              </a:rPr>
              <a:t>Explore all our games in one place! The Gaming Hub website is your go-to spot for easy access to a variety of games. With simple links and a user-friendly design, you can quickly discover and enjoy different gaming experiences. Welcome to a hub where gaming fun is just a click away!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7128488" y="4237515"/>
            <a:ext cx="4033394" cy="95335"/>
          </a:xfrm>
          <a:custGeom>
            <a:avLst/>
            <a:gdLst/>
            <a:ahLst/>
            <a:cxnLst/>
            <a:rect r="r" b="b" t="t" l="l"/>
            <a:pathLst>
              <a:path h="95335" w="4033394">
                <a:moveTo>
                  <a:pt x="0" y="0"/>
                </a:moveTo>
                <a:lnTo>
                  <a:pt x="4033395" y="0"/>
                </a:lnTo>
                <a:lnTo>
                  <a:pt x="4033395" y="95334"/>
                </a:lnTo>
                <a:lnTo>
                  <a:pt x="0" y="953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2114383" y="3279726"/>
            <a:ext cx="4784495" cy="5859233"/>
            <a:chOff x="0" y="0"/>
            <a:chExt cx="1390252" cy="170254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390252" cy="1702544"/>
            </a:xfrm>
            <a:custGeom>
              <a:avLst/>
              <a:gdLst/>
              <a:ahLst/>
              <a:cxnLst/>
              <a:rect r="r" b="b" t="t" l="l"/>
              <a:pathLst>
                <a:path h="1702544" w="1390252">
                  <a:moveTo>
                    <a:pt x="82524" y="0"/>
                  </a:moveTo>
                  <a:lnTo>
                    <a:pt x="1307728" y="0"/>
                  </a:lnTo>
                  <a:cubicBezTo>
                    <a:pt x="1353305" y="0"/>
                    <a:pt x="1390252" y="36947"/>
                    <a:pt x="1390252" y="82524"/>
                  </a:cubicBezTo>
                  <a:lnTo>
                    <a:pt x="1390252" y="1620020"/>
                  </a:lnTo>
                  <a:cubicBezTo>
                    <a:pt x="1390252" y="1665596"/>
                    <a:pt x="1353305" y="1702544"/>
                    <a:pt x="1307728" y="1702544"/>
                  </a:cubicBezTo>
                  <a:lnTo>
                    <a:pt x="82524" y="1702544"/>
                  </a:lnTo>
                  <a:cubicBezTo>
                    <a:pt x="36947" y="1702544"/>
                    <a:pt x="0" y="1665596"/>
                    <a:pt x="0" y="1620020"/>
                  </a:cubicBezTo>
                  <a:lnTo>
                    <a:pt x="0" y="82524"/>
                  </a:lnTo>
                  <a:cubicBezTo>
                    <a:pt x="0" y="36947"/>
                    <a:pt x="36947" y="0"/>
                    <a:pt x="8252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1390252" cy="1759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2282730" y="3518725"/>
            <a:ext cx="4460858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90"/>
              </a:lnSpc>
              <a:spcBef>
                <a:spcPct val="0"/>
              </a:spcBef>
            </a:pPr>
            <a:r>
              <a:rPr lang="en-US" sz="3300">
                <a:solidFill>
                  <a:srgbClr val="18072B"/>
                </a:solidFill>
                <a:latin typeface="Aileron Bold"/>
              </a:rPr>
              <a:t>Hangman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644656" y="4786914"/>
            <a:ext cx="3726319" cy="3115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18072B"/>
                </a:solidFill>
                <a:latin typeface="Kollektif"/>
              </a:rPr>
              <a:t>Enjoy the classic Hangman game online! Our website offers a straightforward and fun experience. Guess words, solve puzzles, and have a great time. Simple, interactive, and ready for some wordplay excitement!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2491118" y="4237515"/>
            <a:ext cx="4033394" cy="95335"/>
          </a:xfrm>
          <a:custGeom>
            <a:avLst/>
            <a:gdLst/>
            <a:ahLst/>
            <a:cxnLst/>
            <a:rect r="r" b="b" t="t" l="l"/>
            <a:pathLst>
              <a:path h="95335" w="4033394">
                <a:moveTo>
                  <a:pt x="0" y="0"/>
                </a:moveTo>
                <a:lnTo>
                  <a:pt x="4033395" y="0"/>
                </a:lnTo>
                <a:lnTo>
                  <a:pt x="4033395" y="95334"/>
                </a:lnTo>
                <a:lnTo>
                  <a:pt x="0" y="953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10800000">
            <a:off x="-229820" y="-4568253"/>
            <a:ext cx="12495320" cy="15522137"/>
          </a:xfrm>
          <a:custGeom>
            <a:avLst/>
            <a:gdLst/>
            <a:ahLst/>
            <a:cxnLst/>
            <a:rect r="r" b="b" t="t" l="l"/>
            <a:pathLst>
              <a:path h="15522137" w="12495320">
                <a:moveTo>
                  <a:pt x="0" y="15522137"/>
                </a:moveTo>
                <a:lnTo>
                  <a:pt x="12495320" y="15522137"/>
                </a:lnTo>
                <a:lnTo>
                  <a:pt x="12495320" y="0"/>
                </a:lnTo>
                <a:lnTo>
                  <a:pt x="0" y="0"/>
                </a:lnTo>
                <a:lnTo>
                  <a:pt x="0" y="1552213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13550" y="5143500"/>
            <a:ext cx="806181" cy="806181"/>
          </a:xfrm>
          <a:custGeom>
            <a:avLst/>
            <a:gdLst/>
            <a:ahLst/>
            <a:cxnLst/>
            <a:rect r="r" b="b" t="t" l="l"/>
            <a:pathLst>
              <a:path h="806181" w="806181">
                <a:moveTo>
                  <a:pt x="0" y="0"/>
                </a:moveTo>
                <a:lnTo>
                  <a:pt x="806181" y="0"/>
                </a:lnTo>
                <a:lnTo>
                  <a:pt x="806181" y="806181"/>
                </a:lnTo>
                <a:lnTo>
                  <a:pt x="0" y="8061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862813" y="5288876"/>
            <a:ext cx="526705" cy="528627"/>
          </a:xfrm>
          <a:custGeom>
            <a:avLst/>
            <a:gdLst/>
            <a:ahLst/>
            <a:cxnLst/>
            <a:rect r="r" b="b" t="t" l="l"/>
            <a:pathLst>
              <a:path h="528627" w="526705">
                <a:moveTo>
                  <a:pt x="0" y="0"/>
                </a:moveTo>
                <a:lnTo>
                  <a:pt x="526705" y="0"/>
                </a:lnTo>
                <a:lnTo>
                  <a:pt x="526705" y="528627"/>
                </a:lnTo>
                <a:lnTo>
                  <a:pt x="0" y="528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13550" y="6169140"/>
            <a:ext cx="806181" cy="806181"/>
          </a:xfrm>
          <a:custGeom>
            <a:avLst/>
            <a:gdLst/>
            <a:ahLst/>
            <a:cxnLst/>
            <a:rect r="r" b="b" t="t" l="l"/>
            <a:pathLst>
              <a:path h="806181" w="806181">
                <a:moveTo>
                  <a:pt x="0" y="0"/>
                </a:moveTo>
                <a:lnTo>
                  <a:pt x="806181" y="0"/>
                </a:lnTo>
                <a:lnTo>
                  <a:pt x="806181" y="806181"/>
                </a:lnTo>
                <a:lnTo>
                  <a:pt x="0" y="8061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62813" y="6392778"/>
            <a:ext cx="495077" cy="380759"/>
          </a:xfrm>
          <a:custGeom>
            <a:avLst/>
            <a:gdLst/>
            <a:ahLst/>
            <a:cxnLst/>
            <a:rect r="r" b="b" t="t" l="l"/>
            <a:pathLst>
              <a:path h="380759" w="495077">
                <a:moveTo>
                  <a:pt x="0" y="0"/>
                </a:moveTo>
                <a:lnTo>
                  <a:pt x="495077" y="0"/>
                </a:lnTo>
                <a:lnTo>
                  <a:pt x="495077" y="380759"/>
                </a:lnTo>
                <a:lnTo>
                  <a:pt x="0" y="3807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532599" y="2030070"/>
            <a:ext cx="7987132" cy="1329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163"/>
              </a:lnSpc>
            </a:pPr>
            <a:r>
              <a:rPr lang="en-US" sz="9239" spc="988">
                <a:solidFill>
                  <a:srgbClr val="FFFFFF"/>
                </a:solidFill>
                <a:latin typeface="Public Sans Bold"/>
              </a:rPr>
              <a:t>CONTACT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822997" y="5413490"/>
            <a:ext cx="6623538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499" spc="212">
                <a:solidFill>
                  <a:srgbClr val="FFFFFF"/>
                </a:solidFill>
                <a:latin typeface="Kollektif Bold"/>
              </a:rPr>
              <a:t>nexus.hussientalha.com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752847" y="6363941"/>
            <a:ext cx="4700993" cy="41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50"/>
              </a:lnSpc>
            </a:pPr>
            <a:r>
              <a:rPr lang="en-US" sz="2500">
                <a:solidFill>
                  <a:srgbClr val="FFFFFF"/>
                </a:solidFill>
                <a:latin typeface="Kollektif Bold"/>
              </a:rPr>
              <a:t>hussien.a.m.talha@gmail.com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256553" y="307173"/>
            <a:ext cx="16262788" cy="20202221"/>
          </a:xfrm>
          <a:custGeom>
            <a:avLst/>
            <a:gdLst/>
            <a:ahLst/>
            <a:cxnLst/>
            <a:rect r="r" b="b" t="t" l="l"/>
            <a:pathLst>
              <a:path h="20202221" w="16262788">
                <a:moveTo>
                  <a:pt x="0" y="0"/>
                </a:moveTo>
                <a:lnTo>
                  <a:pt x="16262788" y="0"/>
                </a:lnTo>
                <a:lnTo>
                  <a:pt x="16262788" y="20202221"/>
                </a:lnTo>
                <a:lnTo>
                  <a:pt x="0" y="202022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71394" y="2854422"/>
            <a:ext cx="14833104" cy="3860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97"/>
              </a:lnSpc>
            </a:pPr>
            <a:r>
              <a:rPr lang="en-US" sz="15099" spc="1585">
                <a:solidFill>
                  <a:srgbClr val="18072B"/>
                </a:solidFill>
                <a:latin typeface="Roboto Bold"/>
              </a:rPr>
              <a:t>THANK</a:t>
            </a:r>
          </a:p>
          <a:p>
            <a:pPr algn="ctr">
              <a:lnSpc>
                <a:spcPts val="14797"/>
              </a:lnSpc>
            </a:pPr>
            <a:r>
              <a:rPr lang="en-US" sz="15099" spc="1585">
                <a:solidFill>
                  <a:srgbClr val="18072B"/>
                </a:solidFill>
                <a:latin typeface="Roboto Bold"/>
              </a:rPr>
              <a:t>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832231" y="1829214"/>
            <a:ext cx="6623538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 spc="254">
                <a:solidFill>
                  <a:srgbClr val="18072B"/>
                </a:solidFill>
                <a:latin typeface="Public Sans Heavy"/>
              </a:rPr>
              <a:t>www.reallygreatsite.com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DAF1j70lFwY</dc:identifier>
  <dcterms:modified xsi:type="dcterms:W3CDTF">2011-08-01T06:04:30Z</dcterms:modified>
  <cp:revision>1</cp:revision>
  <dc:title>White and Purple Professional Technology Startup Business Company Presentation</dc:title>
</cp:coreProperties>
</file>