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A868F-250A-1C2F-98A7-808CFDCA8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4EB8BB-E9D9-232D-A3A6-017E7A789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2481D-30A4-1C7B-C91C-D518B3178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BA7A1-D781-48A1-86DD-4C10E2CFB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7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AB650-9B62-FBD5-E654-466F1A92A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AAB157-B2F9-A72E-5755-1C4D49FB5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396C0-1F6F-04B7-F3EA-BE462050B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5C7AF-EC1B-D4E0-C926-439691649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6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968E-5FF1-BC54-7744-181BFECC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97AAE-A224-3993-8EC2-663FA6605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49B57A-7677-D278-9CAE-C5AB3380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E1507-26F0-3B5C-6207-164BB8F27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35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D9A76-25BC-DB41-EB5D-225D82725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5FC01-78EF-5C50-D328-92E5BD7B8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34202-D70F-FA8B-D814-8C6545935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27451-DFD3-F55E-A119-4F9164B43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0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3763-0015-170B-7965-B01AE97EB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BE7C1-E7E4-F5F5-2161-52BE41DBF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3D251-D8C2-C28B-B11E-2085E23C0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72F11-56D6-8F18-4475-A8B8BAFBA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65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7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4BAB9-E650-C47D-D2FF-4B54A44E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026D91-0428-7D86-AE1C-923FF31A4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04D68-55EA-6741-1A3D-39D6DC7F5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D032D-F286-3453-EC5D-9B5A51870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91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A9E99-18B5-7A50-BDE4-46947A6A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E42B1-736F-A216-EA85-6487E9D12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4DDE8-9768-FE9D-4EBC-028F52C3C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1B870-59EF-DD52-76BD-0F0A9753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1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C92DD-83FF-ABAE-03CA-CCCEEE93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9BC49-4E29-77A0-55FB-2F0E204B7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06C7D-B46F-A837-DD47-CA0A873D6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9AE2-03A4-9282-5F66-BD1D01E8F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86F24-F4E0-5863-56AD-E4E1BBD89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BB3D5-8D0D-0D81-A59D-AB859F66A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4A209-454D-AB85-C825-E7A52E8F3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48B8F-231C-41FF-CB3E-1F3704CEE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BA2E9-7A26-E69D-34A8-CAAED6D80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19B27-263A-62FD-64BD-4F032EF85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7F3CE5-872C-86C2-6830-DC5AAAC31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68D7-9764-5EDF-EEFE-97611C8A8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3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301845"/>
            <a:ext cx="4650901" cy="290745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3776699"/>
            <a:ext cx="4636800" cy="121216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00" y="395289"/>
            <a:ext cx="10213200" cy="1112836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9399" y="1767212"/>
            <a:ext cx="4928400" cy="66191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4200" y="1767212"/>
            <a:ext cx="4928400" cy="6624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00" y="395289"/>
            <a:ext cx="10213200" cy="1112836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89399" y="1890674"/>
            <a:ext cx="2971400" cy="50797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89400" y="2431256"/>
            <a:ext cx="2971400" cy="36327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300" y="1910079"/>
            <a:ext cx="2971400" cy="50834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10300" y="2450550"/>
            <a:ext cx="2971400" cy="36327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1200" y="1910079"/>
            <a:ext cx="2971400" cy="50834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1200" y="2450550"/>
            <a:ext cx="2971400" cy="36327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1" y="536573"/>
            <a:ext cx="7424950" cy="1453003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7063" y="536575"/>
            <a:ext cx="2616200" cy="17430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853" y="2557090"/>
            <a:ext cx="2616200" cy="17430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7063" y="4576347"/>
            <a:ext cx="2616200" cy="17430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7999" y="2876550"/>
            <a:ext cx="7424949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4707" y="180903"/>
            <a:ext cx="3856679" cy="1808674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94331" y="2876550"/>
            <a:ext cx="3853379" cy="3239886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142049"/>
            <a:ext cx="3856679" cy="184752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7" y="0"/>
            <a:ext cx="721201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600" y="147487"/>
            <a:ext cx="4078800" cy="1842090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021861"/>
            <a:ext cx="4075200" cy="107124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563563"/>
            <a:ext cx="4995863" cy="270668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54800" y="3587750"/>
            <a:ext cx="4995863" cy="26987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24726" y="4217899"/>
            <a:ext cx="4079874" cy="1681456"/>
          </a:xfrm>
        </p:spPr>
        <p:txBody>
          <a:bodyPr anchor="t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9750" y="536575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74887" y="543842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9642" y="3563566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74779" y="3570833"/>
            <a:ext cx="2366963" cy="2760663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2C98-E75D-B85B-BA5A-69510E72D8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2FD5-ED2C-5537-28D3-22E6674490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A607-CDC0-96AF-96AA-13FA32BB3A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66813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6813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813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28885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8885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8885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02249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2249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2249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4764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64765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64765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37688" y="2479675"/>
            <a:ext cx="1587500" cy="23304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37688" y="5086966"/>
            <a:ext cx="1587055" cy="30761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Add text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37688" y="5425062"/>
            <a:ext cx="1587499" cy="655697"/>
          </a:xfrm>
        </p:spPr>
        <p:txBody>
          <a:bodyPr tIns="0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702900" indent="-3429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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i="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422900" indent="-3429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"/>
        <a:defRPr sz="2000" b="0" i="0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301845"/>
            <a:ext cx="4650901" cy="2907456"/>
          </a:xfrm>
        </p:spPr>
        <p:txBody>
          <a:bodyPr>
            <a:normAutofit/>
          </a:bodyPr>
          <a:lstStyle/>
          <a:p>
            <a:r>
              <a:rPr lang="en-US" dirty="0"/>
              <a:t>FP-Growth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3776699"/>
            <a:ext cx="4636800" cy="1212169"/>
          </a:xfrm>
        </p:spPr>
        <p:txBody>
          <a:bodyPr>
            <a:normAutofit/>
          </a:bodyPr>
          <a:lstStyle/>
          <a:p>
            <a:r>
              <a:rPr lang="ar-YE" dirty="0"/>
              <a:t>حسين علي إبراهيم الشامي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EAF2A-E22B-6FB2-0E5E-0B3F4BBE4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2AB1E8-04C8-B1DA-1CBB-AE31F5E5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00B90F8-1AD8-7108-3E2B-D8440B4D8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/>
          </a:bodyPr>
          <a:lstStyle/>
          <a:p>
            <a:r>
              <a:rPr lang="en-US" dirty="0"/>
              <a:t>Now we can construct the tree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C66404BA-9C86-3CA0-B17D-50727367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2" y="1060152"/>
            <a:ext cx="4361688" cy="473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0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21CFE-D4A4-0709-3ADB-E26E6066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B8B989-EF93-9DAC-35EA-310F8930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A110ED1-20BE-0E50-B109-F47CD7EE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/>
          </a:bodyPr>
          <a:lstStyle/>
          <a:p>
            <a:r>
              <a:rPr lang="en-US" dirty="0"/>
              <a:t>Now we can construct the tree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B18D067D-C6EA-2D02-33ED-73E507D5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2" y="1592688"/>
            <a:ext cx="4361688" cy="41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F5DE3-42B6-9347-54F2-EF8315296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64EB3A-5991-13D4-ED41-2A20FD6F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B02D85A-2E0C-CD29-8BBB-5B1606E8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/>
          </a:bodyPr>
          <a:lstStyle/>
          <a:p>
            <a:r>
              <a:rPr lang="en-US" dirty="0"/>
              <a:t>Now we can construct the tree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60804404-D9FB-9422-8337-6255BCA4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2" y="1592688"/>
            <a:ext cx="4361688" cy="42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7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33E5A-D250-6D17-7860-36AB43BBC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498209-DAFB-6D52-0086-CCFD1029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B5D77CD-F649-42C1-E27A-39C7842E9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/>
          </a:bodyPr>
          <a:lstStyle/>
          <a:p>
            <a:r>
              <a:rPr lang="en-US" dirty="0"/>
              <a:t>Now we can construct the tree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ABF52B36-65C0-B124-C877-4C60AE449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2" y="1529830"/>
            <a:ext cx="4361688" cy="37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4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C885A-7890-0F8A-5C85-D9AB41B6A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CE40-4310-AA1B-F068-CA96A22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2140F8E9-BD3C-F371-A898-972CFB82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378043F2-ED7D-68BE-C335-87DE51328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9399" y="1953418"/>
            <a:ext cx="10213199" cy="4878579"/>
          </a:xfrm>
        </p:spPr>
      </p:pic>
    </p:spTree>
    <p:extLst>
      <p:ext uri="{BB962C8B-B14F-4D97-AF65-F5344CB8AC3E}">
        <p14:creationId xmlns:p14="http://schemas.microsoft.com/office/powerpoint/2010/main" val="349931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540592"/>
              </p:ext>
            </p:extLst>
          </p:nvPr>
        </p:nvGraphicFramePr>
        <p:xfrm>
          <a:off x="989013" y="1685925"/>
          <a:ext cx="10515600" cy="41179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09294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48434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327528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235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​Item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Conditional Pattern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Conditional FP Tree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Frequent Patterns Generated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{{M:1},{M,BR:1}}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​{M:2}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{&lt;S,M:2&gt;}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{{M:1},{M,BR:3}}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{M:4}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{&lt;B,M:4&gt;}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Bread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{{M:5}}​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{M:5}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{&lt;BR,M:5&gt;}</a:t>
                      </a:r>
                    </a:p>
                    <a:p>
                      <a:pPr algn="ctr" rtl="0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Milk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None​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9" name="Footer Placeholder 48">
            <a:extLst>
              <a:ext uri="{FF2B5EF4-FFF2-40B4-BE49-F238E27FC236}">
                <a16:creationId xmlns:a16="http://schemas.microsoft.com/office/drawing/2014/main" id="{87166719-88A6-4670-9BD6-1FF07606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679DDAB-7BC8-4DE8-97CF-665B6F7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142049"/>
            <a:ext cx="11034944" cy="184752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FP-Growth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2877018"/>
            <a:ext cx="12192000" cy="383893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allows frequent itemset discovery without candidate generation. Two step: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1.Build a compact data structure called the FP-tree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Only 2 passes over the database</a:t>
            </a:r>
          </a:p>
          <a:p>
            <a:pPr lvl="2">
              <a:lnSpc>
                <a:spcPct val="80000"/>
              </a:lnSpc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marL="720000" lvl="2" indent="0">
              <a:lnSpc>
                <a:spcPct val="80000"/>
              </a:lnSpc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2.Extracts frequent item sets directly from the FP-tree</a:t>
            </a:r>
          </a:p>
          <a:p>
            <a:pPr lvl="2">
              <a:lnSpc>
                <a:spcPct val="8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Traverse through FP-tree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147487"/>
            <a:ext cx="4078800" cy="184209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175" y="2876550"/>
            <a:ext cx="4819650" cy="2875321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ar-YE" sz="1600" dirty="0">
                <a:latin typeface="Tahoma" panose="020B0604030504040204" pitchFamily="34" charset="0"/>
              </a:rPr>
              <a:t>Scan DB once, find frequent 1-itemset (single item pattern)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ar-YE" sz="1600" dirty="0">
                <a:latin typeface="Tahoma" panose="020B0604030504040204" pitchFamily="34" charset="0"/>
              </a:rPr>
              <a:t>Sort frequent items in frequency descending order, f-list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ar-YE" sz="1600" dirty="0">
                <a:latin typeface="Tahoma" panose="020B0604030504040204" pitchFamily="34" charset="0"/>
              </a:rPr>
              <a:t>Scan DB again, construct FP-tree</a:t>
            </a:r>
          </a:p>
          <a:p>
            <a:endParaRPr lang="en-US" dirty="0"/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we find the most frequent items, then get rid of the items with less than the minimum support</a:t>
            </a: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2FF3F6A7-7A39-FC36-00CD-8217F2B5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61" y="110598"/>
            <a:ext cx="5166360" cy="2964180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1D02C299-85F7-FEAD-A026-603B7EED2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81" y="4021861"/>
            <a:ext cx="271272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078F5-C589-F799-E022-BD6EB1E9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2AAB92-ED90-D378-C77D-B93E8646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2EFA2D-14AD-D0B2-30DE-C57741C0E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Then we create a table with the items order based on their frequency 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F24876E1-BADD-C0FE-3BC1-627882E02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76" y="1642110"/>
            <a:ext cx="573024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5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11CB9-E65E-0798-8427-CDCC14AD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75153D-58D1-E414-B8D7-EECCD415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E25CFB4-9931-4FE3-3D66-E686397C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/>
          </a:bodyPr>
          <a:lstStyle/>
          <a:p>
            <a:r>
              <a:rPr lang="en-US" dirty="0"/>
              <a:t>Now we can construct the tree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3EDABB0F-909C-88F9-ED29-806958AC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2" y="989529"/>
            <a:ext cx="4302244" cy="43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2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16277-F7B7-E896-1C92-0B5CD260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8C754F-F556-75D8-73D5-C6830875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A74AF6B-0988-3DD9-0549-1B64034C5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/>
          </a:bodyPr>
          <a:lstStyle/>
          <a:p>
            <a:r>
              <a:rPr lang="en-US" dirty="0"/>
              <a:t>Now we can construct the tree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8B677189-8498-BFA1-9DD8-61B29A07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1" y="961320"/>
            <a:ext cx="4361688" cy="47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9C00E-403F-A865-F16C-326D4177F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C427AC-0FCB-4453-31B9-2D02238F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DD3CD8F-97D0-A8B7-08AE-CDD477830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/>
          </a:bodyPr>
          <a:lstStyle/>
          <a:p>
            <a:r>
              <a:rPr lang="en-US" dirty="0"/>
              <a:t>Now we can construct the tree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71330958-632A-D090-2B2C-7174DDA5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2" y="1123691"/>
            <a:ext cx="4361688" cy="46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1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06A15-0FB4-17F7-3AD4-2A761C264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B3536C-9863-B6A1-A639-7D5D6472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8CA7E92-EDBB-37E0-1B29-37B7BF980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021861"/>
            <a:ext cx="4075200" cy="1071249"/>
          </a:xfrm>
        </p:spPr>
        <p:txBody>
          <a:bodyPr>
            <a:normAutofit/>
          </a:bodyPr>
          <a:lstStyle/>
          <a:p>
            <a:r>
              <a:rPr lang="en-US" dirty="0"/>
              <a:t>Now we can construct the tree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388EBB22-3F7B-774D-5EF0-2E449B37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802" y="1464571"/>
            <a:ext cx="4361688" cy="443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7378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_Win32_CP_V7" id="{4E907422-EB1E-4CC8-B32B-BF625CBD6B8A}" vid="{000393C5-E804-4BF8-BEDE-96ED44AB7D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555FC5-7F43-4268-9F72-E00485469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DA3F42-BCFF-48D4-9BF9-37ECC5FE65E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B31DC52-0457-48AD-BA6B-85D7830CD59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276</Words>
  <Application>Microsoft Office PowerPoint</Application>
  <PresentationFormat>شاشة عريضة</PresentationFormat>
  <Paragraphs>76</Paragraphs>
  <Slides>15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3" baseType="lpstr">
      <vt:lpstr>SimSun</vt:lpstr>
      <vt:lpstr>Arial</vt:lpstr>
      <vt:lpstr>Avenir Next LT Pro</vt:lpstr>
      <vt:lpstr>Calibri</vt:lpstr>
      <vt:lpstr>Goudy Old Style</vt:lpstr>
      <vt:lpstr>Tahoma</vt:lpstr>
      <vt:lpstr>Wingdings</vt:lpstr>
      <vt:lpstr>FrostyVTI</vt:lpstr>
      <vt:lpstr>FP-Growth Algorithm</vt:lpstr>
      <vt:lpstr>FP-Growth</vt:lpstr>
      <vt:lpstr>Steps: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Final Result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pc</cp:lastModifiedBy>
  <cp:revision>17</cp:revision>
  <dcterms:created xsi:type="dcterms:W3CDTF">2023-09-14T18:55:41Z</dcterms:created>
  <dcterms:modified xsi:type="dcterms:W3CDTF">2024-02-13T10:51:27Z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