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2" r:id="rId7"/>
    <p:sldId id="302" r:id="rId8"/>
    <p:sldId id="30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BAB9-E650-C47D-D2FF-4B54A44E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26D91-0428-7D86-AE1C-923FF31A4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04D68-55EA-6741-1A3D-39D6DC7F5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032D-F286-3453-EC5D-9B5A51870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9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9E99-18B5-7A50-BDE4-46947A6A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E42B1-736F-A216-EA85-6487E9D12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4DDE8-9768-FE9D-4EBC-028F52C3C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1B870-59EF-DD52-76BD-0F0A9753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1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301845"/>
            <a:ext cx="4650901" cy="290745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3776699"/>
            <a:ext cx="4636800" cy="121216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67212"/>
            <a:ext cx="4928400" cy="661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4200" y="1767212"/>
            <a:ext cx="4928400" cy="662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890674"/>
            <a:ext cx="2971400" cy="50797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3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3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12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12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1" y="536573"/>
            <a:ext cx="7424950" cy="1453003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063" y="536575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853" y="2557090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4576347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7999" y="2876550"/>
            <a:ext cx="7424949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4707" y="180903"/>
            <a:ext cx="3856679" cy="1808674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94331" y="2876550"/>
            <a:ext cx="3853379" cy="3239886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142049"/>
            <a:ext cx="3856679" cy="184752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7" y="0"/>
            <a:ext cx="721201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600" y="147487"/>
            <a:ext cx="4078800" cy="184209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021861"/>
            <a:ext cx="4075200" cy="107124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563563"/>
            <a:ext cx="4995863" cy="270668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54800" y="3587750"/>
            <a:ext cx="4995863" cy="26987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24726" y="4217899"/>
            <a:ext cx="4079874" cy="1681456"/>
          </a:xfrm>
        </p:spPr>
        <p:txBody>
          <a:bodyPr anchor="t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9750" y="536575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4887" y="543842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9642" y="3563566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74779" y="3570833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2C98-E75D-B85B-BA5A-69510E72D8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2FD5-ED2C-5537-28D3-22E6674490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607-CDC0-96AF-96AA-13FA32BB3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66813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6813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813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28885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888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888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49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2249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2249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4764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476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476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37688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37688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37688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301845"/>
            <a:ext cx="4650901" cy="2907456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776699"/>
            <a:ext cx="4636800" cy="1212169"/>
          </a:xfrm>
        </p:spPr>
        <p:txBody>
          <a:bodyPr>
            <a:normAutofit/>
          </a:bodyPr>
          <a:lstStyle/>
          <a:p>
            <a:r>
              <a:rPr lang="ar-YE" dirty="0"/>
              <a:t>حسين علي إبراهيم الشامي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142049"/>
            <a:ext cx="11034944" cy="18475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2877018"/>
            <a:ext cx="12192000" cy="3838933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Trains model on a data set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Model can then be used to classify new data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lvl="2">
              <a:lnSpc>
                <a:spcPct val="80000"/>
              </a:lnSpc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marL="720000" lvl="2" indent="0">
              <a:lnSpc>
                <a:spcPct val="80000"/>
              </a:lnSpc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marL="720000" lvl="2" indent="0">
              <a:lnSpc>
                <a:spcPct val="80000"/>
              </a:lnSpc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Example: Student Studying hours and their success/failure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 the model suggested by the optimizer for odds of passing is: </a:t>
            </a:r>
          </a:p>
          <a:p>
            <a:r>
              <a:rPr lang="en-US" dirty="0"/>
              <a:t>log(odds) = -64 + 2 * hours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A71B610-010A-7BBC-2336-1AFBBAEA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2572871"/>
            <a:ext cx="485394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078F5-C589-F799-E022-BD6EB1E9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AAB92-ED90-D378-C77D-B93E864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E52EFA2D-14AD-D0B2-30DE-C57741C0E3A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000" y="4021861"/>
                <a:ext cx="4075200" cy="21392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Logistic Regression uses Sigmoid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E52EFA2D-14AD-D0B2-30DE-C57741C0E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000" y="4021861"/>
                <a:ext cx="4075200" cy="21392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Y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صورة 3">
            <a:extLst>
              <a:ext uri="{FF2B5EF4-FFF2-40B4-BE49-F238E27FC236}">
                <a16:creationId xmlns:a16="http://schemas.microsoft.com/office/drawing/2014/main" id="{305B6937-094D-6929-08BA-5117DFFE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218" y="2391181"/>
            <a:ext cx="4404360" cy="326136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3832FB5D-831B-0AB7-3B38-4DB19680D5E3}"/>
              </a:ext>
            </a:extLst>
          </p:cNvPr>
          <p:cNvSpPr txBox="1"/>
          <p:nvPr/>
        </p:nvSpPr>
        <p:spPr>
          <a:xfrm>
            <a:off x="6232124" y="2938509"/>
            <a:ext cx="14450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Max Probability</a:t>
            </a:r>
            <a:endParaRPr lang="ar-YE" sz="14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06695674-C242-E9BC-47F2-A08D7D822B21}"/>
              </a:ext>
            </a:extLst>
          </p:cNvPr>
          <p:cNvSpPr txBox="1"/>
          <p:nvPr/>
        </p:nvSpPr>
        <p:spPr>
          <a:xfrm>
            <a:off x="6232124" y="4937593"/>
            <a:ext cx="14450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Min Probability</a:t>
            </a:r>
            <a:endParaRPr lang="ar-YE" sz="14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18366271-74FF-FED5-A324-6E338326F764}"/>
              </a:ext>
            </a:extLst>
          </p:cNvPr>
          <p:cNvSpPr txBox="1"/>
          <p:nvPr/>
        </p:nvSpPr>
        <p:spPr>
          <a:xfrm>
            <a:off x="6232124" y="3867972"/>
            <a:ext cx="14450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Required Prop.</a:t>
            </a:r>
          </a:p>
        </p:txBody>
      </p:sp>
    </p:spTree>
    <p:extLst>
      <p:ext uri="{BB962C8B-B14F-4D97-AF65-F5344CB8AC3E}">
        <p14:creationId xmlns:p14="http://schemas.microsoft.com/office/powerpoint/2010/main" val="344865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1CB9-E65E-0798-8427-CDCC14AD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75153D-58D1-E414-B8D7-EECCD415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14827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E25CFB4-9931-4FE3-3D66-E686397C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99" y="3648999"/>
            <a:ext cx="4075200" cy="2894174"/>
          </a:xfrm>
        </p:spPr>
        <p:txBody>
          <a:bodyPr>
            <a:normAutofit/>
          </a:bodyPr>
          <a:lstStyle/>
          <a:p>
            <a:r>
              <a:rPr lang="en-US" dirty="0"/>
              <a:t>If a student studies for 33, what is the probability that they pass the exam?</a:t>
            </a:r>
          </a:p>
          <a:p>
            <a:r>
              <a:rPr lang="en-US" dirty="0"/>
              <a:t>log(odds) = z = -64 + 2 * hours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26B7CFB-A0AA-C7A5-0401-DDEE9BF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53" y="2373400"/>
            <a:ext cx="1562100" cy="65532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340A2B4A-12F6-9664-8350-7320CE155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52" y="3089198"/>
            <a:ext cx="4229100" cy="45720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3E18B90-73E5-570B-5A92-CCC7F91F5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752" y="3768802"/>
            <a:ext cx="2660829" cy="7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CD88C9F-CE75-0500-79D3-B6681C3C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3027285"/>
            <a:ext cx="10213200" cy="26988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means that if a student studies for 33 hours, then they have a chance of 88% that they succeed in the exam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CP_V7" id="{4E907422-EB1E-4CC8-B32B-BF625CBD6B8A}" vid="{000393C5-E804-4BF8-BEDE-96ED44AB7D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31DC52-0457-48AD-BA6B-85D7830CD5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DA3F42-BCFF-48D4-9BF9-37ECC5FE65E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555FC5-7F43-4268-9F72-E00485469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141</Words>
  <Application>Microsoft Office PowerPoint</Application>
  <PresentationFormat>شاشة عريضة</PresentationFormat>
  <Paragraphs>30</Paragraphs>
  <Slides>6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4" baseType="lpstr">
      <vt:lpstr>SimSun</vt:lpstr>
      <vt:lpstr>Arial</vt:lpstr>
      <vt:lpstr>Avenir Next LT Pro</vt:lpstr>
      <vt:lpstr>Calibri</vt:lpstr>
      <vt:lpstr>Cambria Math</vt:lpstr>
      <vt:lpstr>Goudy Old Style</vt:lpstr>
      <vt:lpstr>Wingdings</vt:lpstr>
      <vt:lpstr>FrostyVTI</vt:lpstr>
      <vt:lpstr>Logistic Regression</vt:lpstr>
      <vt:lpstr>Logistic Regression</vt:lpstr>
      <vt:lpstr>Example</vt:lpstr>
      <vt:lpstr>Example</vt:lpstr>
      <vt:lpstr>Example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pc</cp:lastModifiedBy>
  <cp:revision>21</cp:revision>
  <dcterms:created xsi:type="dcterms:W3CDTF">2023-09-14T18:55:41Z</dcterms:created>
  <dcterms:modified xsi:type="dcterms:W3CDTF">2024-02-13T09:11:39Z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