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65" r:id="rId4"/>
    <p:sldId id="268" r:id="rId5"/>
    <p:sldId id="258" r:id="rId6"/>
    <p:sldId id="259" r:id="rId7"/>
    <p:sldId id="269" r:id="rId8"/>
    <p:sldId id="264" r:id="rId9"/>
    <p:sldId id="260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012"/>
            <a:ext cx="12191999" cy="70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1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2331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6600" dirty="0" smtClean="0">
              <a:solidFill>
                <a:prstClr val="white"/>
              </a:solidFill>
            </a:endParaRPr>
          </a:p>
          <a:p>
            <a:pPr algn="ctr"/>
            <a:endParaRPr lang="en-US" sz="6600" dirty="0">
              <a:solidFill>
                <a:prstClr val="white"/>
              </a:solidFill>
            </a:endParaRPr>
          </a:p>
          <a:p>
            <a:pPr algn="ctr"/>
            <a:r>
              <a:rPr lang="en-US" sz="6600" dirty="0" smtClean="0">
                <a:solidFill>
                  <a:prstClr val="white"/>
                </a:solidFill>
              </a:rPr>
              <a:t>Thank you.</a:t>
            </a:r>
          </a:p>
          <a:p>
            <a:pPr algn="ctr"/>
            <a:endParaRPr lang="en-US" sz="6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3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39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733675"/>
            <a:ext cx="8143875" cy="1373188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/>
              <a:t>Content Summary Generator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73670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9369" y="618185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/>
              <a:t>Group Members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0" y="2511381"/>
            <a:ext cx="120932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Hussnain Javeed                     Roll No# 15101598-109</a:t>
            </a:r>
          </a:p>
          <a:p>
            <a:pPr algn="ctr"/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Malik Muhammad Tayyab        Roll No# 15101598-052</a:t>
            </a:r>
          </a:p>
          <a:p>
            <a:pPr algn="ctr"/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Syeda Komal Naqvi                Roll No# 15101598-069</a:t>
            </a:r>
          </a:p>
          <a:p>
            <a:pPr algn="ctr"/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Alishba Ilyas                            Roll No# 15101598-029 </a:t>
            </a:r>
            <a:endParaRPr lang="en-GB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59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4496" y="259398"/>
            <a:ext cx="12067504" cy="8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white"/>
                </a:solidFill>
                <a:ea typeface="+mj-ea"/>
                <a:cs typeface="+mj-cs"/>
              </a:rPr>
              <a:t>What is Content Summary Generator</a:t>
            </a:r>
            <a:endParaRPr lang="en-US" sz="4400" b="1" dirty="0">
              <a:solidFill>
                <a:prstClr val="white"/>
              </a:solidFill>
              <a:ea typeface="+mj-ea"/>
              <a:cs typeface="+mj-cs"/>
            </a:endParaRPr>
          </a:p>
          <a:p>
            <a:endParaRPr lang="en-US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  <a:ea typeface="+mj-ea"/>
                <a:cs typeface="+mj-cs"/>
              </a:rPr>
              <a:t>We have made Summarizing Tool who's main work is to summarize Long content into a short informative content. </a:t>
            </a:r>
          </a:p>
          <a:p>
            <a:endParaRPr lang="en-US" sz="2000" dirty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  <a:ea typeface="+mj-ea"/>
                <a:cs typeface="+mj-cs"/>
              </a:rPr>
              <a:t>Any text can be summarized by this tool whether it is pdf file, word </a:t>
            </a:r>
            <a:r>
              <a:rPr lang="en-US" sz="2000" dirty="0" smtClean="0">
                <a:solidFill>
                  <a:prstClr val="white"/>
                </a:solidFill>
                <a:ea typeface="+mj-ea"/>
                <a:cs typeface="+mj-cs"/>
              </a:rPr>
              <a:t>file or plain context.</a:t>
            </a:r>
          </a:p>
          <a:p>
            <a:endParaRPr lang="en-US" sz="2000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  <a:ea typeface="+mj-ea"/>
                <a:cs typeface="+mj-cs"/>
              </a:rPr>
              <a:t>Other Summarizing tool only offer Summarizing by plain text but in our tool you can Summarize</a:t>
            </a:r>
          </a:p>
          <a:p>
            <a:r>
              <a:rPr lang="en-US" sz="2000" dirty="0" smtClean="0">
                <a:solidFill>
                  <a:prstClr val="white"/>
                </a:solidFill>
                <a:ea typeface="+mj-ea"/>
                <a:cs typeface="+mj-cs"/>
              </a:rPr>
              <a:t>Your data/Context by any way as mentioned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  <a:ea typeface="+mj-ea"/>
                <a:cs typeface="+mj-cs"/>
              </a:rPr>
              <a:t>You can also Summarize it by just copy and paste the URL of any website and click on Summarize it to summarize the whole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  <a:ea typeface="+mj-ea"/>
                <a:cs typeface="+mj-cs"/>
              </a:rPr>
              <a:t>You can also have Best </a:t>
            </a:r>
            <a:r>
              <a:rPr lang="en-US" sz="2000" dirty="0" smtClean="0">
                <a:solidFill>
                  <a:prstClr val="white"/>
                </a:solidFill>
                <a:ea typeface="+mj-ea"/>
                <a:cs typeface="+mj-cs"/>
              </a:rPr>
              <a:t>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r>
              <a:rPr lang="en-US" sz="4000" b="1" dirty="0" smtClean="0">
                <a:solidFill>
                  <a:prstClr val="white"/>
                </a:solidFill>
                <a:ea typeface="+mj-ea"/>
                <a:cs typeface="+mj-cs"/>
              </a:rPr>
              <a:t>Reason of making Summary Generator</a:t>
            </a:r>
            <a:endParaRPr lang="en-US" sz="4000" b="1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endParaRPr lang="en-US" sz="2000" dirty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</a:rPr>
              <a:t>Helps to save time of researchers, Teachers, Students or any other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endParaRPr lang="en-US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4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4496" y="259398"/>
            <a:ext cx="12067504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n-US" sz="4400" b="1" dirty="0" smtClean="0">
                <a:solidFill>
                  <a:prstClr val="white"/>
                </a:solidFill>
                <a:ea typeface="+mj-ea"/>
                <a:cs typeface="+mj-cs"/>
              </a:rPr>
              <a:t>Techniques for</a:t>
            </a:r>
            <a:r>
              <a:rPr lang="en-US" sz="4400" b="1" dirty="0" smtClean="0">
                <a:solidFill>
                  <a:prstClr val="white"/>
                </a:solidFill>
                <a:ea typeface="+mj-ea"/>
                <a:cs typeface="+mj-cs"/>
              </a:rPr>
              <a:t> Content Summary Generator</a:t>
            </a:r>
            <a:endParaRPr lang="en-US" sz="4400" b="1" dirty="0">
              <a:solidFill>
                <a:prstClr val="white"/>
              </a:solidFill>
              <a:ea typeface="+mj-ea"/>
              <a:cs typeface="+mj-cs"/>
            </a:endParaRPr>
          </a:p>
          <a:p>
            <a:endParaRPr lang="en-US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r>
              <a:rPr lang="en-US" sz="2000" dirty="0" smtClean="0">
                <a:solidFill>
                  <a:prstClr val="white"/>
                </a:solidFill>
                <a:ea typeface="+mj-ea"/>
                <a:cs typeface="+mj-cs"/>
              </a:rPr>
              <a:t>There are two kinds of techniques</a:t>
            </a:r>
          </a:p>
          <a:p>
            <a:endParaRPr lang="en-US" sz="2000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  <a:ea typeface="+mj-ea"/>
                <a:cs typeface="+mj-cs"/>
              </a:rPr>
              <a:t>Abstraction and </a:t>
            </a:r>
            <a:r>
              <a:rPr lang="en-US" sz="2000" dirty="0" smtClean="0">
                <a:solidFill>
                  <a:prstClr val="white"/>
                </a:solidFill>
                <a:ea typeface="+mj-ea"/>
                <a:cs typeface="+mj-cs"/>
              </a:rPr>
              <a:t>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  <a:ea typeface="+mj-ea"/>
                <a:cs typeface="+mj-cs"/>
              </a:rPr>
              <a:t>The technique we are using is Abstraction.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Abstractive summarization methods aim at producing important material in a new way.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This method uses advanced natural language techniques in order to generate a new shorter text that conveys most critical information from original text.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endParaRPr lang="en-US" sz="2000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endParaRPr lang="en-US" sz="2000" dirty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endParaRPr lang="en-US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7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56573"/>
            <a:ext cx="127500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prstClr val="white"/>
                </a:solidFill>
              </a:rPr>
              <a:t>Language Used</a:t>
            </a:r>
          </a:p>
          <a:p>
            <a:endParaRPr lang="en-US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Made on Python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Environment used </a:t>
            </a:r>
            <a:r>
              <a:rPr lang="en-US" sz="2000" dirty="0" err="1" smtClean="0">
                <a:solidFill>
                  <a:prstClr val="white"/>
                </a:solidFill>
              </a:rPr>
              <a:t>Pycharm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Framework used 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30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56573"/>
            <a:ext cx="127500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  <a:p>
            <a:pPr algn="ctr"/>
            <a:r>
              <a:rPr lang="en-US" sz="4000" b="1" dirty="0">
                <a:solidFill>
                  <a:prstClr val="white"/>
                </a:solidFill>
              </a:rPr>
              <a:t>Why we used Python instead of other Languages?</a:t>
            </a:r>
          </a:p>
          <a:p>
            <a:endParaRPr lang="en-US" sz="2000" dirty="0">
              <a:solidFill>
                <a:prstClr val="whit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</a:rPr>
              <a:t>No type declaration is needed.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</a:rPr>
              <a:t>Simple Syntax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</a:rPr>
              <a:t>One Liner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</a:rPr>
              <a:t>English Like Commands  </a:t>
            </a:r>
          </a:p>
        </p:txBody>
      </p:sp>
    </p:spTree>
    <p:extLst>
      <p:ext uri="{BB962C8B-B14F-4D97-AF65-F5344CB8AC3E}">
        <p14:creationId xmlns:p14="http://schemas.microsoft.com/office/powerpoint/2010/main" val="153446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182280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white"/>
                </a:solidFill>
              </a:rPr>
              <a:t>Reason of using Django Framework</a:t>
            </a:r>
            <a:endParaRPr lang="en-US" sz="4400" b="1" dirty="0" smtClean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sz="2000" dirty="0">
              <a:solidFill>
                <a:prstClr val="whit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Follow MVC Architecture.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</a:rPr>
              <a:t>Enable Open Source web development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</a:rPr>
              <a:t>Is complicated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</a:rPr>
              <a:t>Provide us built in database connection and user administration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</a:rPr>
              <a:t>Advanced option 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2331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prstClr val="white"/>
                </a:solidFill>
              </a:rPr>
              <a:t>Algorithms</a:t>
            </a:r>
          </a:p>
          <a:p>
            <a:endParaRPr lang="en-US" sz="4400" dirty="0">
              <a:solidFill>
                <a:prstClr val="whit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prstClr val="white"/>
                </a:solidFill>
              </a:rPr>
              <a:t>Page Rank:-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 </a:t>
            </a:r>
            <a:r>
              <a:rPr lang="en-US" sz="2000" b="1" dirty="0"/>
              <a:t>PageRank</a:t>
            </a:r>
            <a:r>
              <a:rPr lang="en-US" sz="2000" dirty="0"/>
              <a:t> works by counting the number and quality of </a:t>
            </a:r>
            <a:r>
              <a:rPr lang="en-US" sz="2000" dirty="0" smtClean="0"/>
              <a:t>words </a:t>
            </a:r>
            <a:r>
              <a:rPr lang="en-US" sz="2000" dirty="0"/>
              <a:t>to a </a:t>
            </a:r>
            <a:r>
              <a:rPr lang="en-US" sz="2000" b="1" dirty="0" smtClean="0"/>
              <a:t>content</a:t>
            </a:r>
            <a:r>
              <a:rPr lang="en-US" sz="2000" dirty="0"/>
              <a:t> to </a:t>
            </a:r>
            <a:r>
              <a:rPr lang="en-US" sz="2000" b="1" dirty="0"/>
              <a:t>determine</a:t>
            </a:r>
            <a:r>
              <a:rPr lang="en-US" sz="2000" dirty="0"/>
              <a:t> a rough estimate of how important the </a:t>
            </a:r>
            <a:r>
              <a:rPr lang="en-US" sz="2000" dirty="0" smtClean="0"/>
              <a:t>sentence 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 </a:t>
            </a:r>
            <a:r>
              <a:rPr lang="en-US" sz="2000" b="1" dirty="0"/>
              <a:t>PageRank</a:t>
            </a:r>
            <a:r>
              <a:rPr lang="en-US" sz="2000" dirty="0"/>
              <a:t> is a way of measuring the importance of </a:t>
            </a:r>
            <a:r>
              <a:rPr lang="en-US" sz="2000" dirty="0" smtClean="0"/>
              <a:t>content.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prstClr val="white"/>
                </a:solidFill>
              </a:rPr>
              <a:t>Frequency Distribution:-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 </a:t>
            </a:r>
            <a:r>
              <a:rPr lang="en-US" sz="2000" dirty="0" smtClean="0"/>
              <a:t>A</a:t>
            </a:r>
            <a:r>
              <a:rPr lang="en-US" sz="2000" dirty="0"/>
              <a:t> </a:t>
            </a:r>
            <a:r>
              <a:rPr lang="en-US" sz="2000" b="1" dirty="0"/>
              <a:t>frequency distribution</a:t>
            </a:r>
            <a:r>
              <a:rPr lang="en-US" sz="2000" dirty="0"/>
              <a:t> is a list, table or graph that displays the frequency of various outcomes in a </a:t>
            </a:r>
            <a:r>
              <a:rPr lang="en-US" sz="2000" dirty="0" smtClean="0"/>
              <a:t>content.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Each entry in the table contains the frequency or count of the occurrences of values within a particular group or interval, and in this way, the table summarizes the </a:t>
            </a:r>
            <a:r>
              <a:rPr lang="en-US" sz="2000" dirty="0" smtClean="0"/>
              <a:t>distribution</a:t>
            </a:r>
            <a:r>
              <a:rPr lang="en-US" sz="2000" dirty="0"/>
              <a:t> </a:t>
            </a:r>
            <a:r>
              <a:rPr lang="en-US" sz="2000" dirty="0" smtClean="0"/>
              <a:t>of </a:t>
            </a:r>
            <a:r>
              <a:rPr lang="en-US" sz="2000" dirty="0"/>
              <a:t>values in the </a:t>
            </a:r>
            <a:r>
              <a:rPr lang="en-US" sz="2000" dirty="0" smtClean="0"/>
              <a:t>content.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white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white"/>
              </a:solidFill>
            </a:endParaRPr>
          </a:p>
          <a:p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851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4272</TotalTime>
  <Words>281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PowerPoint Presentation</vt:lpstr>
      <vt:lpstr>Content Summary Generator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Summary Generator</dc:title>
  <dc:creator>Malik Tayyab</dc:creator>
  <cp:lastModifiedBy>Malik Tayyab</cp:lastModifiedBy>
  <cp:revision>10</cp:revision>
  <dcterms:created xsi:type="dcterms:W3CDTF">2019-03-05T09:15:09Z</dcterms:created>
  <dcterms:modified xsi:type="dcterms:W3CDTF">2019-08-21T08:13:17Z</dcterms:modified>
</cp:coreProperties>
</file>