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710A-0C7C-45DE-85D3-A02BE444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483F9-3143-4513-8A2E-643324FE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CA31-E8AA-4833-8FEA-F9FD4059C89A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2ACA9-68EE-406E-B15F-2518F833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7881D-5B19-459A-93A2-B1ACD5A8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D245-34E1-4FC2-BBAF-46EA2AABD8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08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9694B-3C19-40CC-A487-4832FED3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F6892-4239-4599-A735-9C2065A0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C138-4DF5-4E8B-B40A-72B5D305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CA31-E8AA-4833-8FEA-F9FD4059C89A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E203-CF63-4864-B01D-8C76E4437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00EC-CFE4-40DF-8F82-7F924B70A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D245-34E1-4FC2-BBAF-46EA2AABD88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77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45A5ED-5043-4F4C-8694-183550D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Soil Moisture Monitoring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Serverless Computing for IoT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9DFE0-AC3A-4E27-B8DD-820E002BE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3C3108-A429-481A-905B-4EB068CB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788C7-A2B9-4AA3-85F8-E76EA555DC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D08CA0-E11D-4769-9FD9-CBBE99E4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1387F-41C8-4634-A10A-05BBFEB8FC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8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B79719-CB1E-4D1F-9986-08B1D187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CFC0E-E126-4194-A9A3-942839AE4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3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23F7CB-DEA1-48D6-AB6B-71B66074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0AE1C-4B4B-4BAD-BECB-5402A5ABC2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4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B1E0D5-7682-4181-B3BE-8B4603D8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069D2-6A09-4E51-AA51-3601EAC382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382CD6-247C-4B1F-A4D7-C2F4C241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E3B39-6972-46FE-A0AC-57B7FD8C53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2472DD-87B1-4C9D-8048-0FA03A75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60F86-1611-4591-B881-F1A14685D7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7989C7-3431-4D6C-A1D2-300FD8F4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1402-284E-400C-9443-86E68CC588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BD4123-E7C0-4534-9EE9-EB985CC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6A45B-E4D7-4701-BB23-04CB41429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E48B9F5-44AB-41B1-A08E-B4222E3A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DCF40-020A-48B5-B700-54357F56F6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C8AE7F-F4CB-43DB-BE7E-8AA4FA19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CAEB2-F426-43F3-BDA3-023784452E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5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55DCD3-C52E-458F-85A7-09021838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D49C5-CD4F-4395-BDC9-7338595700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75E998-2420-4B89-BA4F-C5216426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AD216-858F-4804-BC61-60576E5519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Soil Moisture Monitoring Serverless Computing for IoT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3</vt:lpstr>
      <vt:lpstr>Project analysis slide 2</vt:lpstr>
      <vt:lpstr>Project analysis slide 3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Monitoring Serverless Computing for IoT</dc:title>
  <dc:creator>SYED HUSSNAIN RAZA RIZVI</dc:creator>
  <cp:lastModifiedBy>SYED HUSSNAIN RAZA RIZVI</cp:lastModifiedBy>
  <cp:revision>1</cp:revision>
  <dcterms:created xsi:type="dcterms:W3CDTF">2022-02-25T06:03:23Z</dcterms:created>
  <dcterms:modified xsi:type="dcterms:W3CDTF">2022-02-25T06:03:23Z</dcterms:modified>
</cp:coreProperties>
</file>