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0090-CF65-21FA-F4C9-A72CE7C1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 rental system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B32E7-B825-AFB6-1B95-AA9E117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Presented by: </a:t>
            </a:r>
          </a:p>
          <a:p>
            <a:r>
              <a:rPr lang="en-GB" dirty="0"/>
              <a:t>Ali Hamza</a:t>
            </a:r>
          </a:p>
          <a:p>
            <a:r>
              <a:rPr lang="en-GB" dirty="0"/>
              <a:t>Siddeeq Tahir</a:t>
            </a:r>
          </a:p>
          <a:p>
            <a:r>
              <a:rPr lang="en-GB" dirty="0" err="1"/>
              <a:t>Husnain</a:t>
            </a:r>
            <a:r>
              <a:rPr lang="en-GB" dirty="0"/>
              <a:t> Zia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0169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D81-F00F-25FE-8DAF-EA30A9E0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9076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F3BF-71FC-987F-D3F7-B0DA75FD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D229-5F0D-767A-ADC4-313DF4EE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 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Javascript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554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6BA7-62DE-8E20-B707-65C88A8D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and backend code</a:t>
            </a:r>
            <a:endParaRPr lang="en-PK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A9668D-7514-A811-4B27-337DEC34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0094"/>
            <a:ext cx="9603275" cy="3680139"/>
          </a:xfrm>
        </p:spPr>
      </p:pic>
    </p:spTree>
    <p:extLst>
      <p:ext uri="{BB962C8B-B14F-4D97-AF65-F5344CB8AC3E}">
        <p14:creationId xmlns:p14="http://schemas.microsoft.com/office/powerpoint/2010/main" val="9362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B81C-B516-204F-5707-25B6E76A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0AF2A-9E4B-BFF9-FD3D-2C6325D69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77243"/>
            <a:ext cx="9603275" cy="3652523"/>
          </a:xfrm>
        </p:spPr>
      </p:pic>
    </p:spTree>
    <p:extLst>
      <p:ext uri="{BB962C8B-B14F-4D97-AF65-F5344CB8AC3E}">
        <p14:creationId xmlns:p14="http://schemas.microsoft.com/office/powerpoint/2010/main" val="416715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D5FC-F7B2-CFE0-F08B-F15BEA8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B7BFB-595A-378D-33C0-1B9FE83AF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0094"/>
            <a:ext cx="9603275" cy="3650604"/>
          </a:xfrm>
        </p:spPr>
      </p:pic>
    </p:spTree>
    <p:extLst>
      <p:ext uri="{BB962C8B-B14F-4D97-AF65-F5344CB8AC3E}">
        <p14:creationId xmlns:p14="http://schemas.microsoft.com/office/powerpoint/2010/main" val="283803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E973-3A6D-9CFA-A5B7-6252A7AA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0CAA7-7819-EA1A-281B-36EA0EEA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51843"/>
            <a:ext cx="9603275" cy="3677923"/>
          </a:xfrm>
        </p:spPr>
      </p:pic>
    </p:spTree>
    <p:extLst>
      <p:ext uri="{BB962C8B-B14F-4D97-AF65-F5344CB8AC3E}">
        <p14:creationId xmlns:p14="http://schemas.microsoft.com/office/powerpoint/2010/main" val="30116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E59F-537C-B62D-3366-0D05ACF6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CAFE56-C021-DD7A-0A8B-0A81E2670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55044"/>
            <a:ext cx="9603275" cy="3297514"/>
          </a:xfrm>
        </p:spPr>
      </p:pic>
    </p:spTree>
    <p:extLst>
      <p:ext uri="{BB962C8B-B14F-4D97-AF65-F5344CB8AC3E}">
        <p14:creationId xmlns:p14="http://schemas.microsoft.com/office/powerpoint/2010/main" val="385581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6F42-0D8D-FB3F-3BD8-B646E20D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B1D01-11CF-9DA4-21F9-9BC0D67B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47093"/>
            <a:ext cx="9603275" cy="3553139"/>
          </a:xfrm>
        </p:spPr>
      </p:pic>
    </p:spTree>
    <p:extLst>
      <p:ext uri="{BB962C8B-B14F-4D97-AF65-F5344CB8AC3E}">
        <p14:creationId xmlns:p14="http://schemas.microsoft.com/office/powerpoint/2010/main" val="348566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2F5B-DD7D-D0FB-FDA1-63350B21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BE7213-82AA-54DB-7E43-50BFB807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9143"/>
            <a:ext cx="9603275" cy="3661089"/>
          </a:xfrm>
        </p:spPr>
      </p:pic>
    </p:spTree>
    <p:extLst>
      <p:ext uri="{BB962C8B-B14F-4D97-AF65-F5344CB8AC3E}">
        <p14:creationId xmlns:p14="http://schemas.microsoft.com/office/powerpoint/2010/main" val="34664104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Car rental system</vt:lpstr>
      <vt:lpstr>Technologies used</vt:lpstr>
      <vt:lpstr>Frontend and backend code</vt:lpstr>
      <vt:lpstr>Cont.</vt:lpstr>
      <vt:lpstr>Cont.</vt:lpstr>
      <vt:lpstr>Cont.</vt:lpstr>
      <vt:lpstr>Cont.</vt:lpstr>
      <vt:lpstr>Cont.</vt:lpstr>
      <vt:lpstr>Cont.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Iqra Quran Acedemy</dc:creator>
  <cp:lastModifiedBy>Iqra Quran Acedemy</cp:lastModifiedBy>
  <cp:revision>2</cp:revision>
  <dcterms:created xsi:type="dcterms:W3CDTF">2024-02-11T17:56:36Z</dcterms:created>
  <dcterms:modified xsi:type="dcterms:W3CDTF">2024-02-11T18:04:33Z</dcterms:modified>
</cp:coreProperties>
</file>