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66" r:id="rId16"/>
    <p:sldId id="274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348A6-A000-4DEB-8571-8233A103BD5E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6928B-64FB-4276-950D-3D22F35F7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03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274-8464-4346-A88A-9AAE910B2EE7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0234-DDA0-4380-A5F7-022869DA7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597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274-8464-4346-A88A-9AAE910B2EE7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0234-DDA0-4380-A5F7-022869DA7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5566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274-8464-4346-A88A-9AAE910B2EE7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0234-DDA0-4380-A5F7-022869DA7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0156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274-8464-4346-A88A-9AAE910B2EE7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0234-DDA0-4380-A5F7-022869DA7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3358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274-8464-4346-A88A-9AAE910B2EE7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0234-DDA0-4380-A5F7-022869DA7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2393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274-8464-4346-A88A-9AAE910B2EE7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0234-DDA0-4380-A5F7-022869DA7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6148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274-8464-4346-A88A-9AAE910B2EE7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0234-DDA0-4380-A5F7-022869DA7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14733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274-8464-4346-A88A-9AAE910B2EE7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0234-DDA0-4380-A5F7-022869DA7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19240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274-8464-4346-A88A-9AAE910B2EE7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0234-DDA0-4380-A5F7-022869DA7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1452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274-8464-4346-A88A-9AAE910B2EE7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0234-DDA0-4380-A5F7-022869DA7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4295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274-8464-4346-A88A-9AAE910B2EE7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0234-DDA0-4380-A5F7-022869DA7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606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274-8464-4346-A88A-9AAE910B2EE7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40234-DDA0-4380-A5F7-022869DA7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72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-226"/>
            <a:ext cx="9144000" cy="472514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chemeClr val="accent1">
                  <a:tint val="44500"/>
                  <a:satMod val="160000"/>
                </a:schemeClr>
              </a:gs>
              <a:gs pos="55000">
                <a:schemeClr val="accent1">
                  <a:tint val="23500"/>
                  <a:satMod val="160000"/>
                  <a:lumMod val="47000"/>
                  <a:lumOff val="53000"/>
                  <a:alpha val="8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/>
          <p:nvPr/>
        </p:nvCxnSpPr>
        <p:spPr>
          <a:xfrm flipH="1">
            <a:off x="2195736" y="4005064"/>
            <a:ext cx="684076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 flipV="1">
            <a:off x="2879812" y="3998168"/>
            <a:ext cx="468052" cy="174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879812" y="2780928"/>
            <a:ext cx="324036" cy="12241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059832" y="3284984"/>
            <a:ext cx="144016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203848" y="3465004"/>
            <a:ext cx="432048" cy="1800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699792" y="3284984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483768" y="3284984"/>
            <a:ext cx="216024" cy="270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2915816" y="2564904"/>
            <a:ext cx="576064" cy="57606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36000" contrast="21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Soleil 25"/>
          <p:cNvSpPr/>
          <p:nvPr/>
        </p:nvSpPr>
        <p:spPr>
          <a:xfrm>
            <a:off x="7956376" y="116632"/>
            <a:ext cx="936104" cy="936104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Nuage 26"/>
          <p:cNvSpPr/>
          <p:nvPr/>
        </p:nvSpPr>
        <p:spPr>
          <a:xfrm>
            <a:off x="1691680" y="260648"/>
            <a:ext cx="2232248" cy="11521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 flipH="1">
            <a:off x="3059832" y="4172558"/>
            <a:ext cx="270031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11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-226"/>
            <a:ext cx="9144000" cy="472514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chemeClr val="accent1">
                  <a:tint val="44500"/>
                  <a:satMod val="160000"/>
                </a:schemeClr>
              </a:gs>
              <a:gs pos="55000">
                <a:schemeClr val="accent1">
                  <a:tint val="23500"/>
                  <a:satMod val="160000"/>
                  <a:lumMod val="47000"/>
                  <a:lumOff val="53000"/>
                  <a:alpha val="8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3563888" y="4204337"/>
            <a:ext cx="1054800" cy="1080000"/>
            <a:chOff x="2904369" y="2051472"/>
            <a:chExt cx="1054800" cy="1055013"/>
          </a:xfrm>
          <a:effectLst/>
        </p:grpSpPr>
        <p:grpSp>
          <p:nvGrpSpPr>
            <p:cNvPr id="17" name="Groupe 16"/>
            <p:cNvGrpSpPr/>
            <p:nvPr/>
          </p:nvGrpSpPr>
          <p:grpSpPr>
            <a:xfrm>
              <a:off x="2904369" y="2051472"/>
              <a:ext cx="1054800" cy="1055013"/>
              <a:chOff x="2904369" y="2051472"/>
              <a:chExt cx="1054800" cy="1055013"/>
            </a:xfrm>
            <a:solidFill>
              <a:schemeClr val="bg1">
                <a:lumMod val="85000"/>
              </a:schemeClr>
            </a:solidFill>
            <a:effectLst/>
          </p:grpSpPr>
          <p:sp>
            <p:nvSpPr>
              <p:cNvPr id="23" name="Étoile à 4 branches 22"/>
              <p:cNvSpPr/>
              <p:nvPr/>
            </p:nvSpPr>
            <p:spPr>
              <a:xfrm rot="5400000">
                <a:off x="2904369" y="2051685"/>
                <a:ext cx="1054800" cy="1054800"/>
              </a:xfrm>
              <a:prstGeom prst="star4">
                <a:avLst>
                  <a:gd name="adj" fmla="val 20136"/>
                </a:avLst>
              </a:pr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Étoile à 4 branches 23"/>
              <p:cNvSpPr/>
              <p:nvPr/>
            </p:nvSpPr>
            <p:spPr>
              <a:xfrm rot="2700000">
                <a:off x="2904369" y="2051472"/>
                <a:ext cx="1054800" cy="1054800"/>
              </a:xfrm>
              <a:prstGeom prst="star4">
                <a:avLst>
                  <a:gd name="adj" fmla="val 20136"/>
                </a:avLst>
              </a:pr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Ellipse 18"/>
            <p:cNvSpPr>
              <a:spLocks noChangeAspect="1"/>
            </p:cNvSpPr>
            <p:nvPr/>
          </p:nvSpPr>
          <p:spPr>
            <a:xfrm>
              <a:off x="3067276" y="2214633"/>
              <a:ext cx="728986" cy="7289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3017767" y="2164764"/>
              <a:ext cx="828323" cy="828001"/>
              <a:chOff x="1317238" y="2036530"/>
              <a:chExt cx="828323" cy="828001"/>
            </a:xfrm>
            <a:solidFill>
              <a:schemeClr val="bg1">
                <a:lumMod val="85000"/>
              </a:schemeClr>
            </a:solidFill>
            <a:effectLst/>
          </p:grpSpPr>
          <p:sp>
            <p:nvSpPr>
              <p:cNvPr id="21" name="Étoile à 4 branches 20"/>
              <p:cNvSpPr/>
              <p:nvPr/>
            </p:nvSpPr>
            <p:spPr>
              <a:xfrm rot="2700000">
                <a:off x="1317561" y="2036530"/>
                <a:ext cx="828000" cy="828000"/>
              </a:xfrm>
              <a:prstGeom prst="star4">
                <a:avLst>
                  <a:gd name="adj" fmla="val 20136"/>
                </a:avLst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Étoile à 4 branches 21"/>
              <p:cNvSpPr/>
              <p:nvPr/>
            </p:nvSpPr>
            <p:spPr>
              <a:xfrm rot="5400000">
                <a:off x="1317238" y="2036531"/>
                <a:ext cx="828000" cy="828000"/>
              </a:xfrm>
              <a:prstGeom prst="star4">
                <a:avLst>
                  <a:gd name="adj" fmla="val 20136"/>
                </a:avLst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36000" contrast="21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Soleil 25"/>
          <p:cNvSpPr/>
          <p:nvPr/>
        </p:nvSpPr>
        <p:spPr>
          <a:xfrm>
            <a:off x="7956376" y="116632"/>
            <a:ext cx="936104" cy="936104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Nuage 26"/>
          <p:cNvSpPr/>
          <p:nvPr/>
        </p:nvSpPr>
        <p:spPr>
          <a:xfrm>
            <a:off x="1691680" y="260648"/>
            <a:ext cx="2232248" cy="11521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 rot="480000">
            <a:off x="5006567" y="2615347"/>
            <a:ext cx="1203375" cy="2062666"/>
            <a:chOff x="2432521" y="2564904"/>
            <a:chExt cx="1203375" cy="2062666"/>
          </a:xfrm>
        </p:grpSpPr>
        <p:cxnSp>
          <p:nvCxnSpPr>
            <p:cNvPr id="3" name="Connecteur droit 2"/>
            <p:cNvCxnSpPr/>
            <p:nvPr/>
          </p:nvCxnSpPr>
          <p:spPr>
            <a:xfrm flipH="1">
              <a:off x="2432521" y="4005064"/>
              <a:ext cx="447291" cy="478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/>
            <p:cNvCxnSpPr/>
            <p:nvPr/>
          </p:nvCxnSpPr>
          <p:spPr>
            <a:xfrm flipH="1" flipV="1">
              <a:off x="2879812" y="3998168"/>
              <a:ext cx="468052" cy="174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2879812" y="2780928"/>
              <a:ext cx="324036" cy="12241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059832" y="3284984"/>
              <a:ext cx="144016" cy="36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3203848" y="3465004"/>
              <a:ext cx="432048" cy="1800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699792" y="3284984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2483768" y="3284984"/>
              <a:ext cx="216024" cy="270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2915816" y="2564904"/>
              <a:ext cx="576064" cy="57606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3329864" y="4172558"/>
              <a:ext cx="162016" cy="455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695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0" y="-226"/>
            <a:ext cx="9144000" cy="6858226"/>
            <a:chOff x="0" y="-226"/>
            <a:chExt cx="9144000" cy="6858226"/>
          </a:xfrm>
        </p:grpSpPr>
        <p:sp>
          <p:nvSpPr>
            <p:cNvPr id="28" name="Rectangle 27"/>
            <p:cNvSpPr/>
            <p:nvPr/>
          </p:nvSpPr>
          <p:spPr>
            <a:xfrm>
              <a:off x="0" y="-226"/>
              <a:ext cx="9144000" cy="472514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30000">
                  <a:schemeClr val="accent1">
                    <a:tint val="44500"/>
                    <a:satMod val="160000"/>
                  </a:schemeClr>
                </a:gs>
                <a:gs pos="55000">
                  <a:schemeClr val="accent1">
                    <a:tint val="23500"/>
                    <a:satMod val="160000"/>
                    <a:lumMod val="47000"/>
                    <a:lumOff val="53000"/>
                    <a:alpha val="83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3563888" y="4204337"/>
              <a:ext cx="1054800" cy="1080000"/>
              <a:chOff x="2904369" y="2051472"/>
              <a:chExt cx="1054800" cy="1055013"/>
            </a:xfrm>
            <a:effectLst/>
          </p:grpSpPr>
          <p:grpSp>
            <p:nvGrpSpPr>
              <p:cNvPr id="17" name="Groupe 16"/>
              <p:cNvGrpSpPr/>
              <p:nvPr/>
            </p:nvGrpSpPr>
            <p:grpSpPr>
              <a:xfrm>
                <a:off x="2904369" y="2051472"/>
                <a:ext cx="1054800" cy="1055013"/>
                <a:chOff x="2904369" y="2051472"/>
                <a:chExt cx="1054800" cy="1055013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3" name="Étoile à 4 branches 22"/>
                <p:cNvSpPr/>
                <p:nvPr/>
              </p:nvSpPr>
              <p:spPr>
                <a:xfrm rot="5400000">
                  <a:off x="2904369" y="2051685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Étoile à 4 branches 23"/>
                <p:cNvSpPr/>
                <p:nvPr/>
              </p:nvSpPr>
              <p:spPr>
                <a:xfrm rot="2700000">
                  <a:off x="2904369" y="2051472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" name="Ellipse 18"/>
              <p:cNvSpPr>
                <a:spLocks noChangeAspect="1"/>
              </p:cNvSpPr>
              <p:nvPr/>
            </p:nvSpPr>
            <p:spPr>
              <a:xfrm>
                <a:off x="3067276" y="2214633"/>
                <a:ext cx="728986" cy="7289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3017767" y="2164764"/>
                <a:ext cx="828323" cy="828001"/>
                <a:chOff x="1317238" y="2036530"/>
                <a:chExt cx="828323" cy="828001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1" name="Étoile à 4 branches 20"/>
                <p:cNvSpPr/>
                <p:nvPr/>
              </p:nvSpPr>
              <p:spPr>
                <a:xfrm rot="2700000">
                  <a:off x="1317561" y="2036530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Étoile à 4 branches 21"/>
                <p:cNvSpPr/>
                <p:nvPr/>
              </p:nvSpPr>
              <p:spPr>
                <a:xfrm rot="5400000">
                  <a:off x="1317238" y="2036531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25" name="Rectangle 24"/>
            <p:cNvSpPr/>
            <p:nvPr/>
          </p:nvSpPr>
          <p:spPr>
            <a:xfrm>
              <a:off x="0" y="4725144"/>
              <a:ext cx="9144000" cy="2132856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6000" contrast="21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Soleil 25"/>
            <p:cNvSpPr/>
            <p:nvPr/>
          </p:nvSpPr>
          <p:spPr>
            <a:xfrm>
              <a:off x="7956376" y="116632"/>
              <a:ext cx="936104" cy="936104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Nuage 26"/>
            <p:cNvSpPr/>
            <p:nvPr/>
          </p:nvSpPr>
          <p:spPr>
            <a:xfrm>
              <a:off x="1691680" y="260648"/>
              <a:ext cx="2232248" cy="115212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5364088" y="2584103"/>
              <a:ext cx="1080120" cy="2160014"/>
              <a:chOff x="2411760" y="2564904"/>
              <a:chExt cx="1080120" cy="2160014"/>
            </a:xfrm>
          </p:grpSpPr>
          <p:cxnSp>
            <p:nvCxnSpPr>
              <p:cNvPr id="30" name="Connecteur droit 29"/>
              <p:cNvCxnSpPr/>
              <p:nvPr/>
            </p:nvCxnSpPr>
            <p:spPr>
              <a:xfrm flipH="1">
                <a:off x="2708793" y="4005064"/>
                <a:ext cx="171019" cy="3475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 flipH="1" flipV="1">
                <a:off x="2879812" y="3998168"/>
                <a:ext cx="54006" cy="36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 flipH="1">
                <a:off x="2860014" y="2807931"/>
                <a:ext cx="324036" cy="12241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>
              <a:xfrm flipH="1">
                <a:off x="2915816" y="3284984"/>
                <a:ext cx="144016" cy="3600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 flipH="1">
                <a:off x="2915816" y="3645024"/>
                <a:ext cx="4320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flipH="1">
                <a:off x="2807804" y="3284984"/>
                <a:ext cx="252028" cy="2700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V="1">
                <a:off x="2807804" y="3555014"/>
                <a:ext cx="324036" cy="28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Ellipse 37"/>
              <p:cNvSpPr/>
              <p:nvPr/>
            </p:nvSpPr>
            <p:spPr>
              <a:xfrm>
                <a:off x="2915816" y="2564904"/>
                <a:ext cx="576064" cy="57606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9" name="Connecteur droit 38"/>
              <p:cNvCxnSpPr/>
              <p:nvPr/>
            </p:nvCxnSpPr>
            <p:spPr>
              <a:xfrm flipH="1">
                <a:off x="2807805" y="4352578"/>
                <a:ext cx="135014" cy="3723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 flipH="1">
                <a:off x="2411760" y="4352578"/>
                <a:ext cx="297033" cy="1861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1754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0" y="-226"/>
            <a:ext cx="9144000" cy="6858226"/>
            <a:chOff x="0" y="-226"/>
            <a:chExt cx="9144000" cy="6858226"/>
          </a:xfrm>
        </p:grpSpPr>
        <p:sp>
          <p:nvSpPr>
            <p:cNvPr id="28" name="Rectangle 27"/>
            <p:cNvSpPr/>
            <p:nvPr/>
          </p:nvSpPr>
          <p:spPr>
            <a:xfrm>
              <a:off x="0" y="-226"/>
              <a:ext cx="9144000" cy="472514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30000">
                  <a:schemeClr val="accent1">
                    <a:tint val="44500"/>
                    <a:satMod val="160000"/>
                  </a:schemeClr>
                </a:gs>
                <a:gs pos="55000">
                  <a:schemeClr val="accent1">
                    <a:tint val="23500"/>
                    <a:satMod val="160000"/>
                    <a:lumMod val="47000"/>
                    <a:lumOff val="53000"/>
                    <a:alpha val="83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3563888" y="4204337"/>
              <a:ext cx="1054800" cy="1080000"/>
              <a:chOff x="2904369" y="2051472"/>
              <a:chExt cx="1054800" cy="1055013"/>
            </a:xfrm>
            <a:effectLst/>
          </p:grpSpPr>
          <p:grpSp>
            <p:nvGrpSpPr>
              <p:cNvPr id="17" name="Groupe 16"/>
              <p:cNvGrpSpPr/>
              <p:nvPr/>
            </p:nvGrpSpPr>
            <p:grpSpPr>
              <a:xfrm>
                <a:off x="2904369" y="2051472"/>
                <a:ext cx="1054800" cy="1055013"/>
                <a:chOff x="2904369" y="2051472"/>
                <a:chExt cx="1054800" cy="1055013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3" name="Étoile à 4 branches 22"/>
                <p:cNvSpPr/>
                <p:nvPr/>
              </p:nvSpPr>
              <p:spPr>
                <a:xfrm rot="5400000">
                  <a:off x="2904369" y="2051685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Étoile à 4 branches 23"/>
                <p:cNvSpPr/>
                <p:nvPr/>
              </p:nvSpPr>
              <p:spPr>
                <a:xfrm rot="2700000">
                  <a:off x="2904369" y="2051472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" name="Ellipse 18"/>
              <p:cNvSpPr>
                <a:spLocks noChangeAspect="1"/>
              </p:cNvSpPr>
              <p:nvPr/>
            </p:nvSpPr>
            <p:spPr>
              <a:xfrm>
                <a:off x="3067276" y="2214633"/>
                <a:ext cx="728986" cy="7289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3017767" y="2164764"/>
                <a:ext cx="828323" cy="828001"/>
                <a:chOff x="1317238" y="2036530"/>
                <a:chExt cx="828323" cy="828001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1" name="Étoile à 4 branches 20"/>
                <p:cNvSpPr/>
                <p:nvPr/>
              </p:nvSpPr>
              <p:spPr>
                <a:xfrm rot="2700000">
                  <a:off x="1317561" y="2036530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Étoile à 4 branches 21"/>
                <p:cNvSpPr/>
                <p:nvPr/>
              </p:nvSpPr>
              <p:spPr>
                <a:xfrm rot="5400000">
                  <a:off x="1317238" y="2036531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25" name="Rectangle 24"/>
            <p:cNvSpPr/>
            <p:nvPr/>
          </p:nvSpPr>
          <p:spPr>
            <a:xfrm>
              <a:off x="0" y="4725144"/>
              <a:ext cx="9144000" cy="2132856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6000" contrast="21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Soleil 25"/>
            <p:cNvSpPr/>
            <p:nvPr/>
          </p:nvSpPr>
          <p:spPr>
            <a:xfrm>
              <a:off x="7956376" y="116632"/>
              <a:ext cx="936104" cy="936104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Nuage 26"/>
            <p:cNvSpPr/>
            <p:nvPr/>
          </p:nvSpPr>
          <p:spPr>
            <a:xfrm>
              <a:off x="1691680" y="260648"/>
              <a:ext cx="2232248" cy="115212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6" name="Groupe 35"/>
            <p:cNvGrpSpPr/>
            <p:nvPr/>
          </p:nvGrpSpPr>
          <p:grpSpPr>
            <a:xfrm>
              <a:off x="6516216" y="2564678"/>
              <a:ext cx="1440160" cy="2160240"/>
              <a:chOff x="2195736" y="2564904"/>
              <a:chExt cx="1440160" cy="2160240"/>
            </a:xfrm>
          </p:grpSpPr>
          <p:cxnSp>
            <p:nvCxnSpPr>
              <p:cNvPr id="41" name="Connecteur droit 40"/>
              <p:cNvCxnSpPr/>
              <p:nvPr/>
            </p:nvCxnSpPr>
            <p:spPr>
              <a:xfrm flipH="1">
                <a:off x="2195736" y="4005064"/>
                <a:ext cx="684076" cy="7200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>
              <a:xfrm flipH="1" flipV="1">
                <a:off x="2879812" y="3998168"/>
                <a:ext cx="468052" cy="1743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 flipH="1">
                <a:off x="2879812" y="2780928"/>
                <a:ext cx="324036" cy="12241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059832" y="3284984"/>
                <a:ext cx="144016" cy="3600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flipH="1">
                <a:off x="3203848" y="3465004"/>
                <a:ext cx="432048" cy="1800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 flipH="1">
                <a:off x="2699792" y="3284984"/>
                <a:ext cx="360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 flipH="1">
                <a:off x="2483768" y="3284984"/>
                <a:ext cx="216024" cy="2700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lipse 47"/>
              <p:cNvSpPr/>
              <p:nvPr/>
            </p:nvSpPr>
            <p:spPr>
              <a:xfrm>
                <a:off x="2915816" y="2564904"/>
                <a:ext cx="576064" cy="57606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9" name="Connecteur droit 48"/>
              <p:cNvCxnSpPr/>
              <p:nvPr/>
            </p:nvCxnSpPr>
            <p:spPr>
              <a:xfrm flipH="1">
                <a:off x="3059832" y="4172558"/>
                <a:ext cx="270031" cy="3600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0257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-226"/>
            <a:ext cx="9144000" cy="472514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chemeClr val="accent1">
                  <a:tint val="44500"/>
                  <a:satMod val="160000"/>
                </a:schemeClr>
              </a:gs>
              <a:gs pos="55000">
                <a:schemeClr val="accent1">
                  <a:tint val="23500"/>
                  <a:satMod val="160000"/>
                  <a:lumMod val="47000"/>
                  <a:lumOff val="53000"/>
                  <a:alpha val="8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3563888" y="4204337"/>
            <a:ext cx="1054800" cy="1080000"/>
            <a:chOff x="2904369" y="2051472"/>
            <a:chExt cx="1054800" cy="1055013"/>
          </a:xfrm>
          <a:effectLst/>
        </p:grpSpPr>
        <p:grpSp>
          <p:nvGrpSpPr>
            <p:cNvPr id="17" name="Groupe 16"/>
            <p:cNvGrpSpPr/>
            <p:nvPr/>
          </p:nvGrpSpPr>
          <p:grpSpPr>
            <a:xfrm>
              <a:off x="2904369" y="2051472"/>
              <a:ext cx="1054800" cy="1055013"/>
              <a:chOff x="2904369" y="2051472"/>
              <a:chExt cx="1054800" cy="1055013"/>
            </a:xfrm>
            <a:solidFill>
              <a:schemeClr val="bg1">
                <a:lumMod val="85000"/>
              </a:schemeClr>
            </a:solidFill>
            <a:effectLst/>
          </p:grpSpPr>
          <p:sp>
            <p:nvSpPr>
              <p:cNvPr id="23" name="Étoile à 4 branches 22"/>
              <p:cNvSpPr/>
              <p:nvPr/>
            </p:nvSpPr>
            <p:spPr>
              <a:xfrm rot="5400000">
                <a:off x="2904369" y="2051685"/>
                <a:ext cx="1054800" cy="1054800"/>
              </a:xfrm>
              <a:prstGeom prst="star4">
                <a:avLst>
                  <a:gd name="adj" fmla="val 20136"/>
                </a:avLst>
              </a:pr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Étoile à 4 branches 23"/>
              <p:cNvSpPr/>
              <p:nvPr/>
            </p:nvSpPr>
            <p:spPr>
              <a:xfrm rot="2700000">
                <a:off x="2904369" y="2051472"/>
                <a:ext cx="1054800" cy="1054800"/>
              </a:xfrm>
              <a:prstGeom prst="star4">
                <a:avLst>
                  <a:gd name="adj" fmla="val 20136"/>
                </a:avLst>
              </a:pr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Ellipse 18"/>
            <p:cNvSpPr>
              <a:spLocks noChangeAspect="1"/>
            </p:cNvSpPr>
            <p:nvPr/>
          </p:nvSpPr>
          <p:spPr>
            <a:xfrm>
              <a:off x="3067276" y="2214633"/>
              <a:ext cx="728986" cy="7289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3017767" y="2164764"/>
              <a:ext cx="828323" cy="828001"/>
              <a:chOff x="1317238" y="2036530"/>
              <a:chExt cx="828323" cy="828001"/>
            </a:xfrm>
            <a:solidFill>
              <a:schemeClr val="bg1">
                <a:lumMod val="85000"/>
              </a:schemeClr>
            </a:solidFill>
            <a:effectLst/>
          </p:grpSpPr>
          <p:sp>
            <p:nvSpPr>
              <p:cNvPr id="21" name="Étoile à 4 branches 20"/>
              <p:cNvSpPr/>
              <p:nvPr/>
            </p:nvSpPr>
            <p:spPr>
              <a:xfrm rot="2700000">
                <a:off x="1317561" y="2036530"/>
                <a:ext cx="828000" cy="828000"/>
              </a:xfrm>
              <a:prstGeom prst="star4">
                <a:avLst>
                  <a:gd name="adj" fmla="val 20136"/>
                </a:avLst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Étoile à 4 branches 21"/>
              <p:cNvSpPr/>
              <p:nvPr/>
            </p:nvSpPr>
            <p:spPr>
              <a:xfrm rot="5400000">
                <a:off x="1317238" y="2036531"/>
                <a:ext cx="828000" cy="828000"/>
              </a:xfrm>
              <a:prstGeom prst="star4">
                <a:avLst>
                  <a:gd name="adj" fmla="val 20136"/>
                </a:avLst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36000" contrast="21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Soleil 25"/>
          <p:cNvSpPr/>
          <p:nvPr/>
        </p:nvSpPr>
        <p:spPr>
          <a:xfrm>
            <a:off x="7956376" y="116632"/>
            <a:ext cx="936104" cy="936104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Nuage 26"/>
          <p:cNvSpPr/>
          <p:nvPr/>
        </p:nvSpPr>
        <p:spPr>
          <a:xfrm>
            <a:off x="1691680" y="260648"/>
            <a:ext cx="2232248" cy="11521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/>
          <p:cNvGrpSpPr/>
          <p:nvPr/>
        </p:nvGrpSpPr>
        <p:grpSpPr>
          <a:xfrm>
            <a:off x="8676456" y="3487506"/>
            <a:ext cx="468052" cy="1237412"/>
            <a:chOff x="2411760" y="3487506"/>
            <a:chExt cx="468052" cy="1237412"/>
          </a:xfrm>
        </p:grpSpPr>
        <p:cxnSp>
          <p:nvCxnSpPr>
            <p:cNvPr id="30" name="Connecteur droit 29"/>
            <p:cNvCxnSpPr/>
            <p:nvPr/>
          </p:nvCxnSpPr>
          <p:spPr>
            <a:xfrm flipH="1">
              <a:off x="2708793" y="4005064"/>
              <a:ext cx="171019" cy="3475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H="1">
              <a:off x="2807804" y="3487506"/>
              <a:ext cx="67508" cy="675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2807804" y="3555014"/>
              <a:ext cx="72008" cy="2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>
              <a:off x="2807805" y="4538748"/>
              <a:ext cx="67507" cy="1861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2411760" y="4352578"/>
              <a:ext cx="297033" cy="1861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728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0" y="-226"/>
            <a:ext cx="9144000" cy="6858226"/>
            <a:chOff x="0" y="-226"/>
            <a:chExt cx="9144000" cy="6858226"/>
          </a:xfrm>
        </p:grpSpPr>
        <p:sp>
          <p:nvSpPr>
            <p:cNvPr id="28" name="Rectangle 27"/>
            <p:cNvSpPr/>
            <p:nvPr/>
          </p:nvSpPr>
          <p:spPr>
            <a:xfrm>
              <a:off x="0" y="-226"/>
              <a:ext cx="9144000" cy="472514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30000">
                  <a:schemeClr val="accent1">
                    <a:tint val="44500"/>
                    <a:satMod val="160000"/>
                  </a:schemeClr>
                </a:gs>
                <a:gs pos="55000">
                  <a:schemeClr val="accent1">
                    <a:tint val="23500"/>
                    <a:satMod val="160000"/>
                    <a:lumMod val="47000"/>
                    <a:lumOff val="53000"/>
                    <a:alpha val="83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3563888" y="4204337"/>
              <a:ext cx="1054800" cy="1080000"/>
              <a:chOff x="2904369" y="2051472"/>
              <a:chExt cx="1054800" cy="1055013"/>
            </a:xfrm>
            <a:effectLst/>
          </p:grpSpPr>
          <p:grpSp>
            <p:nvGrpSpPr>
              <p:cNvPr id="17" name="Groupe 16"/>
              <p:cNvGrpSpPr/>
              <p:nvPr/>
            </p:nvGrpSpPr>
            <p:grpSpPr>
              <a:xfrm>
                <a:off x="2904369" y="2051472"/>
                <a:ext cx="1054800" cy="1055013"/>
                <a:chOff x="2904369" y="2051472"/>
                <a:chExt cx="1054800" cy="1055013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3" name="Étoile à 4 branches 22"/>
                <p:cNvSpPr/>
                <p:nvPr/>
              </p:nvSpPr>
              <p:spPr>
                <a:xfrm rot="5400000">
                  <a:off x="2904369" y="2051685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Étoile à 4 branches 23"/>
                <p:cNvSpPr/>
                <p:nvPr/>
              </p:nvSpPr>
              <p:spPr>
                <a:xfrm rot="2700000">
                  <a:off x="2904369" y="2051472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" name="Ellipse 18"/>
              <p:cNvSpPr>
                <a:spLocks noChangeAspect="1"/>
              </p:cNvSpPr>
              <p:nvPr/>
            </p:nvSpPr>
            <p:spPr>
              <a:xfrm>
                <a:off x="3067276" y="2214633"/>
                <a:ext cx="728986" cy="7289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3017767" y="2164764"/>
                <a:ext cx="828323" cy="828001"/>
                <a:chOff x="1317238" y="2036530"/>
                <a:chExt cx="828323" cy="828001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1" name="Étoile à 4 branches 20"/>
                <p:cNvSpPr/>
                <p:nvPr/>
              </p:nvSpPr>
              <p:spPr>
                <a:xfrm rot="2700000">
                  <a:off x="1317561" y="2036530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Étoile à 4 branches 21"/>
                <p:cNvSpPr/>
                <p:nvPr/>
              </p:nvSpPr>
              <p:spPr>
                <a:xfrm rot="5400000">
                  <a:off x="1317238" y="2036531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25" name="Rectangle 24"/>
            <p:cNvSpPr/>
            <p:nvPr/>
          </p:nvSpPr>
          <p:spPr>
            <a:xfrm>
              <a:off x="0" y="4725144"/>
              <a:ext cx="9144000" cy="2132856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6000" contrast="21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Soleil 25"/>
            <p:cNvSpPr/>
            <p:nvPr/>
          </p:nvSpPr>
          <p:spPr>
            <a:xfrm>
              <a:off x="7956376" y="116632"/>
              <a:ext cx="936104" cy="936104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Nuage 26"/>
            <p:cNvSpPr/>
            <p:nvPr/>
          </p:nvSpPr>
          <p:spPr>
            <a:xfrm>
              <a:off x="1691680" y="260648"/>
              <a:ext cx="2232248" cy="115212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791580" y="1909973"/>
              <a:ext cx="75608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>
                  <a:rot lat="0" lon="0" rev="18900000"/>
                </a:lightRig>
              </a:scene3d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r>
                <a:rPr lang="fr-FR" sz="9600" b="1" dirty="0" smtClean="0">
                  <a:ln/>
                  <a:solidFill>
                    <a:schemeClr val="accent3"/>
                  </a:solidFill>
                </a:rPr>
                <a:t>FÉLICITATIONS</a:t>
              </a:r>
              <a:endParaRPr lang="fr-FR" sz="9600" b="1" dirty="0">
                <a:ln/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611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9144000" cy="472514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30000">
                  <a:schemeClr val="accent1">
                    <a:tint val="44500"/>
                    <a:satMod val="160000"/>
                  </a:schemeClr>
                </a:gs>
                <a:gs pos="55000">
                  <a:schemeClr val="accent1">
                    <a:tint val="23500"/>
                    <a:satMod val="160000"/>
                    <a:lumMod val="47000"/>
                    <a:lumOff val="53000"/>
                    <a:alpha val="83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4725144"/>
              <a:ext cx="9144000" cy="2132856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6000" contrast="21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oleil 11"/>
            <p:cNvSpPr/>
            <p:nvPr/>
          </p:nvSpPr>
          <p:spPr>
            <a:xfrm>
              <a:off x="7956376" y="116632"/>
              <a:ext cx="936104" cy="936104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Nuage 12"/>
            <p:cNvSpPr/>
            <p:nvPr/>
          </p:nvSpPr>
          <p:spPr>
            <a:xfrm>
              <a:off x="1691680" y="260648"/>
              <a:ext cx="2232248" cy="115212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 4"/>
            <p:cNvSpPr/>
            <p:nvPr/>
          </p:nvSpPr>
          <p:spPr>
            <a:xfrm rot="6852026">
              <a:off x="58831" y="332558"/>
              <a:ext cx="942233" cy="724618"/>
            </a:xfrm>
            <a:custGeom>
              <a:avLst/>
              <a:gdLst>
                <a:gd name="connsiteX0" fmla="*/ 371567 w 942233"/>
                <a:gd name="connsiteY0" fmla="*/ 17253 h 724619"/>
                <a:gd name="connsiteX1" fmla="*/ 371567 w 942233"/>
                <a:gd name="connsiteY1" fmla="*/ 17253 h 724619"/>
                <a:gd name="connsiteX2" fmla="*/ 293929 w 942233"/>
                <a:gd name="connsiteY2" fmla="*/ 8627 h 724619"/>
                <a:gd name="connsiteX3" fmla="*/ 155906 w 942233"/>
                <a:gd name="connsiteY3" fmla="*/ 17253 h 724619"/>
                <a:gd name="connsiteX4" fmla="*/ 95521 w 942233"/>
                <a:gd name="connsiteY4" fmla="*/ 34506 h 724619"/>
                <a:gd name="connsiteX5" fmla="*/ 69642 w 942233"/>
                <a:gd name="connsiteY5" fmla="*/ 51759 h 724619"/>
                <a:gd name="connsiteX6" fmla="*/ 26510 w 942233"/>
                <a:gd name="connsiteY6" fmla="*/ 103517 h 724619"/>
                <a:gd name="connsiteX7" fmla="*/ 17884 w 942233"/>
                <a:gd name="connsiteY7" fmla="*/ 129396 h 724619"/>
                <a:gd name="connsiteX8" fmla="*/ 631 w 942233"/>
                <a:gd name="connsiteY8" fmla="*/ 155276 h 724619"/>
                <a:gd name="connsiteX9" fmla="*/ 9257 w 942233"/>
                <a:gd name="connsiteY9" fmla="*/ 414068 h 724619"/>
                <a:gd name="connsiteX10" fmla="*/ 17884 w 942233"/>
                <a:gd name="connsiteY10" fmla="*/ 439947 h 724619"/>
                <a:gd name="connsiteX11" fmla="*/ 26510 w 942233"/>
                <a:gd name="connsiteY11" fmla="*/ 474453 h 724619"/>
                <a:gd name="connsiteX12" fmla="*/ 52389 w 942233"/>
                <a:gd name="connsiteY12" fmla="*/ 526212 h 724619"/>
                <a:gd name="connsiteX13" fmla="*/ 78268 w 942233"/>
                <a:gd name="connsiteY13" fmla="*/ 552091 h 724619"/>
                <a:gd name="connsiteX14" fmla="*/ 95521 w 942233"/>
                <a:gd name="connsiteY14" fmla="*/ 577970 h 724619"/>
                <a:gd name="connsiteX15" fmla="*/ 147280 w 942233"/>
                <a:gd name="connsiteY15" fmla="*/ 612476 h 724619"/>
                <a:gd name="connsiteX16" fmla="*/ 199038 w 942233"/>
                <a:gd name="connsiteY16" fmla="*/ 646981 h 724619"/>
                <a:gd name="connsiteX17" fmla="*/ 250797 w 942233"/>
                <a:gd name="connsiteY17" fmla="*/ 664234 h 724619"/>
                <a:gd name="connsiteX18" fmla="*/ 276676 w 942233"/>
                <a:gd name="connsiteY18" fmla="*/ 672861 h 724619"/>
                <a:gd name="connsiteX19" fmla="*/ 311182 w 942233"/>
                <a:gd name="connsiteY19" fmla="*/ 698740 h 724619"/>
                <a:gd name="connsiteX20" fmla="*/ 345687 w 942233"/>
                <a:gd name="connsiteY20" fmla="*/ 707366 h 724619"/>
                <a:gd name="connsiteX21" fmla="*/ 406072 w 942233"/>
                <a:gd name="connsiteY21" fmla="*/ 724619 h 724619"/>
                <a:gd name="connsiteX22" fmla="*/ 449204 w 942233"/>
                <a:gd name="connsiteY22" fmla="*/ 715993 h 724619"/>
                <a:gd name="connsiteX23" fmla="*/ 526842 w 942233"/>
                <a:gd name="connsiteY23" fmla="*/ 664234 h 724619"/>
                <a:gd name="connsiteX24" fmla="*/ 578601 w 942233"/>
                <a:gd name="connsiteY24" fmla="*/ 629729 h 724619"/>
                <a:gd name="connsiteX25" fmla="*/ 630359 w 942233"/>
                <a:gd name="connsiteY25" fmla="*/ 595223 h 724619"/>
                <a:gd name="connsiteX26" fmla="*/ 656238 w 942233"/>
                <a:gd name="connsiteY26" fmla="*/ 577970 h 724619"/>
                <a:gd name="connsiteX27" fmla="*/ 699370 w 942233"/>
                <a:gd name="connsiteY27" fmla="*/ 500332 h 724619"/>
                <a:gd name="connsiteX28" fmla="*/ 716623 w 942233"/>
                <a:gd name="connsiteY28" fmla="*/ 474453 h 724619"/>
                <a:gd name="connsiteX29" fmla="*/ 733876 w 942233"/>
                <a:gd name="connsiteY29" fmla="*/ 448574 h 724619"/>
                <a:gd name="connsiteX30" fmla="*/ 794261 w 942233"/>
                <a:gd name="connsiteY30" fmla="*/ 388189 h 724619"/>
                <a:gd name="connsiteX31" fmla="*/ 828767 w 942233"/>
                <a:gd name="connsiteY31" fmla="*/ 336430 h 724619"/>
                <a:gd name="connsiteX32" fmla="*/ 915031 w 942233"/>
                <a:gd name="connsiteY32" fmla="*/ 276046 h 724619"/>
                <a:gd name="connsiteX33" fmla="*/ 932284 w 942233"/>
                <a:gd name="connsiteY33" fmla="*/ 250166 h 724619"/>
                <a:gd name="connsiteX34" fmla="*/ 932284 w 942233"/>
                <a:gd name="connsiteY34" fmla="*/ 138023 h 724619"/>
                <a:gd name="connsiteX35" fmla="*/ 915031 w 942233"/>
                <a:gd name="connsiteY35" fmla="*/ 77638 h 724619"/>
                <a:gd name="connsiteX36" fmla="*/ 889151 w 942233"/>
                <a:gd name="connsiteY36" fmla="*/ 51759 h 724619"/>
                <a:gd name="connsiteX37" fmla="*/ 854646 w 942233"/>
                <a:gd name="connsiteY37" fmla="*/ 34506 h 724619"/>
                <a:gd name="connsiteX38" fmla="*/ 828767 w 942233"/>
                <a:gd name="connsiteY38" fmla="*/ 17253 h 724619"/>
                <a:gd name="connsiteX39" fmla="*/ 707997 w 942233"/>
                <a:gd name="connsiteY39" fmla="*/ 0 h 724619"/>
                <a:gd name="connsiteX40" fmla="*/ 647612 w 942233"/>
                <a:gd name="connsiteY40" fmla="*/ 17253 h 724619"/>
                <a:gd name="connsiteX41" fmla="*/ 621733 w 942233"/>
                <a:gd name="connsiteY41" fmla="*/ 34506 h 724619"/>
                <a:gd name="connsiteX42" fmla="*/ 535468 w 942233"/>
                <a:gd name="connsiteY42" fmla="*/ 60385 h 724619"/>
                <a:gd name="connsiteX43" fmla="*/ 509589 w 942233"/>
                <a:gd name="connsiteY43" fmla="*/ 69012 h 724619"/>
                <a:gd name="connsiteX44" fmla="*/ 423325 w 942233"/>
                <a:gd name="connsiteY44" fmla="*/ 60385 h 724619"/>
                <a:gd name="connsiteX45" fmla="*/ 388819 w 942233"/>
                <a:gd name="connsiteY45" fmla="*/ 43132 h 724619"/>
                <a:gd name="connsiteX46" fmla="*/ 371567 w 942233"/>
                <a:gd name="connsiteY46" fmla="*/ 17253 h 72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233" h="724619">
                  <a:moveTo>
                    <a:pt x="371567" y="17253"/>
                  </a:moveTo>
                  <a:lnTo>
                    <a:pt x="371567" y="17253"/>
                  </a:lnTo>
                  <a:cubicBezTo>
                    <a:pt x="345688" y="14378"/>
                    <a:pt x="319968" y="8627"/>
                    <a:pt x="293929" y="8627"/>
                  </a:cubicBezTo>
                  <a:cubicBezTo>
                    <a:pt x="247832" y="8627"/>
                    <a:pt x="201775" y="12666"/>
                    <a:pt x="155906" y="17253"/>
                  </a:cubicBezTo>
                  <a:cubicBezTo>
                    <a:pt x="140439" y="18800"/>
                    <a:pt x="111280" y="29253"/>
                    <a:pt x="95521" y="34506"/>
                  </a:cubicBezTo>
                  <a:cubicBezTo>
                    <a:pt x="86895" y="40257"/>
                    <a:pt x="77607" y="45122"/>
                    <a:pt x="69642" y="51759"/>
                  </a:cubicBezTo>
                  <a:cubicBezTo>
                    <a:pt x="44735" y="72515"/>
                    <a:pt x="43474" y="78071"/>
                    <a:pt x="26510" y="103517"/>
                  </a:cubicBezTo>
                  <a:cubicBezTo>
                    <a:pt x="23635" y="112143"/>
                    <a:pt x="21950" y="121263"/>
                    <a:pt x="17884" y="129396"/>
                  </a:cubicBezTo>
                  <a:cubicBezTo>
                    <a:pt x="13247" y="138669"/>
                    <a:pt x="945" y="144913"/>
                    <a:pt x="631" y="155276"/>
                  </a:cubicBezTo>
                  <a:cubicBezTo>
                    <a:pt x="-1983" y="241548"/>
                    <a:pt x="4035" y="327914"/>
                    <a:pt x="9257" y="414068"/>
                  </a:cubicBezTo>
                  <a:cubicBezTo>
                    <a:pt x="9807" y="423144"/>
                    <a:pt x="15386" y="431204"/>
                    <a:pt x="17884" y="439947"/>
                  </a:cubicBezTo>
                  <a:cubicBezTo>
                    <a:pt x="21141" y="451347"/>
                    <a:pt x="23253" y="463053"/>
                    <a:pt x="26510" y="474453"/>
                  </a:cubicBezTo>
                  <a:cubicBezTo>
                    <a:pt x="33276" y="498135"/>
                    <a:pt x="35951" y="506487"/>
                    <a:pt x="52389" y="526212"/>
                  </a:cubicBezTo>
                  <a:cubicBezTo>
                    <a:pt x="60199" y="535584"/>
                    <a:pt x="70458" y="542719"/>
                    <a:pt x="78268" y="552091"/>
                  </a:cubicBezTo>
                  <a:cubicBezTo>
                    <a:pt x="84905" y="560056"/>
                    <a:pt x="87719" y="571143"/>
                    <a:pt x="95521" y="577970"/>
                  </a:cubicBezTo>
                  <a:cubicBezTo>
                    <a:pt x="111126" y="591624"/>
                    <a:pt x="130027" y="600974"/>
                    <a:pt x="147280" y="612476"/>
                  </a:cubicBezTo>
                  <a:lnTo>
                    <a:pt x="199038" y="646981"/>
                  </a:lnTo>
                  <a:lnTo>
                    <a:pt x="250797" y="664234"/>
                  </a:lnTo>
                  <a:lnTo>
                    <a:pt x="276676" y="672861"/>
                  </a:lnTo>
                  <a:cubicBezTo>
                    <a:pt x="288178" y="681487"/>
                    <a:pt x="298322" y="692310"/>
                    <a:pt x="311182" y="698740"/>
                  </a:cubicBezTo>
                  <a:cubicBezTo>
                    <a:pt x="321786" y="704042"/>
                    <a:pt x="334288" y="704109"/>
                    <a:pt x="345687" y="707366"/>
                  </a:cubicBezTo>
                  <a:cubicBezTo>
                    <a:pt x="432315" y="732117"/>
                    <a:pt x="298208" y="697654"/>
                    <a:pt x="406072" y="724619"/>
                  </a:cubicBezTo>
                  <a:cubicBezTo>
                    <a:pt x="420449" y="721744"/>
                    <a:pt x="435591" y="721438"/>
                    <a:pt x="449204" y="715993"/>
                  </a:cubicBezTo>
                  <a:cubicBezTo>
                    <a:pt x="477001" y="704874"/>
                    <a:pt x="502644" y="681172"/>
                    <a:pt x="526842" y="664234"/>
                  </a:cubicBezTo>
                  <a:cubicBezTo>
                    <a:pt x="543829" y="652343"/>
                    <a:pt x="561348" y="641231"/>
                    <a:pt x="578601" y="629729"/>
                  </a:cubicBezTo>
                  <a:lnTo>
                    <a:pt x="630359" y="595223"/>
                  </a:lnTo>
                  <a:lnTo>
                    <a:pt x="656238" y="577970"/>
                  </a:lnTo>
                  <a:cubicBezTo>
                    <a:pt x="671422" y="532421"/>
                    <a:pt x="659822" y="559655"/>
                    <a:pt x="699370" y="500332"/>
                  </a:cubicBezTo>
                  <a:lnTo>
                    <a:pt x="716623" y="474453"/>
                  </a:lnTo>
                  <a:cubicBezTo>
                    <a:pt x="722374" y="465827"/>
                    <a:pt x="726545" y="455905"/>
                    <a:pt x="733876" y="448574"/>
                  </a:cubicBezTo>
                  <a:cubicBezTo>
                    <a:pt x="754004" y="428446"/>
                    <a:pt x="778471" y="411874"/>
                    <a:pt x="794261" y="388189"/>
                  </a:cubicBezTo>
                  <a:cubicBezTo>
                    <a:pt x="805763" y="370936"/>
                    <a:pt x="811514" y="347932"/>
                    <a:pt x="828767" y="336430"/>
                  </a:cubicBezTo>
                  <a:cubicBezTo>
                    <a:pt x="892488" y="293950"/>
                    <a:pt x="863937" y="314366"/>
                    <a:pt x="915031" y="276046"/>
                  </a:cubicBezTo>
                  <a:cubicBezTo>
                    <a:pt x="920782" y="267419"/>
                    <a:pt x="927647" y="259439"/>
                    <a:pt x="932284" y="250166"/>
                  </a:cubicBezTo>
                  <a:cubicBezTo>
                    <a:pt x="951022" y="212689"/>
                    <a:pt x="938719" y="183067"/>
                    <a:pt x="932284" y="138023"/>
                  </a:cubicBezTo>
                  <a:cubicBezTo>
                    <a:pt x="931762" y="134366"/>
                    <a:pt x="919499" y="84340"/>
                    <a:pt x="915031" y="77638"/>
                  </a:cubicBezTo>
                  <a:cubicBezTo>
                    <a:pt x="908264" y="67487"/>
                    <a:pt x="899078" y="58850"/>
                    <a:pt x="889151" y="51759"/>
                  </a:cubicBezTo>
                  <a:cubicBezTo>
                    <a:pt x="878687" y="44285"/>
                    <a:pt x="865811" y="40886"/>
                    <a:pt x="854646" y="34506"/>
                  </a:cubicBezTo>
                  <a:cubicBezTo>
                    <a:pt x="845644" y="29362"/>
                    <a:pt x="838859" y="19628"/>
                    <a:pt x="828767" y="17253"/>
                  </a:cubicBezTo>
                  <a:cubicBezTo>
                    <a:pt x="789183" y="7939"/>
                    <a:pt x="707997" y="0"/>
                    <a:pt x="707997" y="0"/>
                  </a:cubicBezTo>
                  <a:cubicBezTo>
                    <a:pt x="696946" y="2763"/>
                    <a:pt x="659984" y="11067"/>
                    <a:pt x="647612" y="17253"/>
                  </a:cubicBezTo>
                  <a:cubicBezTo>
                    <a:pt x="638339" y="21890"/>
                    <a:pt x="631207" y="30295"/>
                    <a:pt x="621733" y="34506"/>
                  </a:cubicBezTo>
                  <a:cubicBezTo>
                    <a:pt x="584825" y="50910"/>
                    <a:pt x="570603" y="50346"/>
                    <a:pt x="535468" y="60385"/>
                  </a:cubicBezTo>
                  <a:cubicBezTo>
                    <a:pt x="526725" y="62883"/>
                    <a:pt x="518215" y="66136"/>
                    <a:pt x="509589" y="69012"/>
                  </a:cubicBezTo>
                  <a:cubicBezTo>
                    <a:pt x="480834" y="66136"/>
                    <a:pt x="451582" y="66440"/>
                    <a:pt x="423325" y="60385"/>
                  </a:cubicBezTo>
                  <a:cubicBezTo>
                    <a:pt x="410751" y="57690"/>
                    <a:pt x="399984" y="49512"/>
                    <a:pt x="388819" y="43132"/>
                  </a:cubicBezTo>
                  <a:cubicBezTo>
                    <a:pt x="379817" y="37988"/>
                    <a:pt x="374442" y="21566"/>
                    <a:pt x="371567" y="17253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orme libre 7"/>
            <p:cNvSpPr/>
            <p:nvPr/>
          </p:nvSpPr>
          <p:spPr>
            <a:xfrm>
              <a:off x="1347418" y="4059912"/>
              <a:ext cx="624371" cy="1897811"/>
            </a:xfrm>
            <a:custGeom>
              <a:avLst/>
              <a:gdLst>
                <a:gd name="connsiteX0" fmla="*/ 34900 w 517979"/>
                <a:gd name="connsiteY0" fmla="*/ 43132 h 1897811"/>
                <a:gd name="connsiteX1" fmla="*/ 34900 w 517979"/>
                <a:gd name="connsiteY1" fmla="*/ 43132 h 1897811"/>
                <a:gd name="connsiteX2" fmla="*/ 69405 w 517979"/>
                <a:gd name="connsiteY2" fmla="*/ 112143 h 1897811"/>
                <a:gd name="connsiteX3" fmla="*/ 86658 w 517979"/>
                <a:gd name="connsiteY3" fmla="*/ 138023 h 1897811"/>
                <a:gd name="connsiteX4" fmla="*/ 103911 w 517979"/>
                <a:gd name="connsiteY4" fmla="*/ 172528 h 1897811"/>
                <a:gd name="connsiteX5" fmla="*/ 121164 w 517979"/>
                <a:gd name="connsiteY5" fmla="*/ 198408 h 1897811"/>
                <a:gd name="connsiteX6" fmla="*/ 147043 w 517979"/>
                <a:gd name="connsiteY6" fmla="*/ 267419 h 1897811"/>
                <a:gd name="connsiteX7" fmla="*/ 155669 w 517979"/>
                <a:gd name="connsiteY7" fmla="*/ 301925 h 1897811"/>
                <a:gd name="connsiteX8" fmla="*/ 164296 w 517979"/>
                <a:gd name="connsiteY8" fmla="*/ 327804 h 1897811"/>
                <a:gd name="connsiteX9" fmla="*/ 172922 w 517979"/>
                <a:gd name="connsiteY9" fmla="*/ 388189 h 1897811"/>
                <a:gd name="connsiteX10" fmla="*/ 181549 w 517979"/>
                <a:gd name="connsiteY10" fmla="*/ 439947 h 1897811"/>
                <a:gd name="connsiteX11" fmla="*/ 198801 w 517979"/>
                <a:gd name="connsiteY11" fmla="*/ 569343 h 1897811"/>
                <a:gd name="connsiteX12" fmla="*/ 190175 w 517979"/>
                <a:gd name="connsiteY12" fmla="*/ 733245 h 1897811"/>
                <a:gd name="connsiteX13" fmla="*/ 181549 w 517979"/>
                <a:gd name="connsiteY13" fmla="*/ 759125 h 1897811"/>
                <a:gd name="connsiteX14" fmla="*/ 172922 w 517979"/>
                <a:gd name="connsiteY14" fmla="*/ 836762 h 1897811"/>
                <a:gd name="connsiteX15" fmla="*/ 147043 w 517979"/>
                <a:gd name="connsiteY15" fmla="*/ 897147 h 1897811"/>
                <a:gd name="connsiteX16" fmla="*/ 138417 w 517979"/>
                <a:gd name="connsiteY16" fmla="*/ 966159 h 1897811"/>
                <a:gd name="connsiteX17" fmla="*/ 129790 w 517979"/>
                <a:gd name="connsiteY17" fmla="*/ 992038 h 1897811"/>
                <a:gd name="connsiteX18" fmla="*/ 103911 w 517979"/>
                <a:gd name="connsiteY18" fmla="*/ 1069675 h 1897811"/>
                <a:gd name="connsiteX19" fmla="*/ 95284 w 517979"/>
                <a:gd name="connsiteY19" fmla="*/ 1130060 h 1897811"/>
                <a:gd name="connsiteX20" fmla="*/ 78032 w 517979"/>
                <a:gd name="connsiteY20" fmla="*/ 1207698 h 1897811"/>
                <a:gd name="connsiteX21" fmla="*/ 52152 w 517979"/>
                <a:gd name="connsiteY21" fmla="*/ 1276709 h 1897811"/>
                <a:gd name="connsiteX22" fmla="*/ 43526 w 517979"/>
                <a:gd name="connsiteY22" fmla="*/ 1328468 h 1897811"/>
                <a:gd name="connsiteX23" fmla="*/ 26273 w 517979"/>
                <a:gd name="connsiteY23" fmla="*/ 1362974 h 1897811"/>
                <a:gd name="connsiteX24" fmla="*/ 17647 w 517979"/>
                <a:gd name="connsiteY24" fmla="*/ 1388853 h 1897811"/>
                <a:gd name="connsiteX25" fmla="*/ 9020 w 517979"/>
                <a:gd name="connsiteY25" fmla="*/ 1457864 h 1897811"/>
                <a:gd name="connsiteX26" fmla="*/ 17647 w 517979"/>
                <a:gd name="connsiteY26" fmla="*/ 1664898 h 1897811"/>
                <a:gd name="connsiteX27" fmla="*/ 34900 w 517979"/>
                <a:gd name="connsiteY27" fmla="*/ 1733909 h 1897811"/>
                <a:gd name="connsiteX28" fmla="*/ 86658 w 517979"/>
                <a:gd name="connsiteY28" fmla="*/ 1837426 h 1897811"/>
                <a:gd name="connsiteX29" fmla="*/ 121164 w 517979"/>
                <a:gd name="connsiteY29" fmla="*/ 1863306 h 1897811"/>
                <a:gd name="connsiteX30" fmla="*/ 164296 w 517979"/>
                <a:gd name="connsiteY30" fmla="*/ 1897811 h 1897811"/>
                <a:gd name="connsiteX31" fmla="*/ 207428 w 517979"/>
                <a:gd name="connsiteY31" fmla="*/ 1889185 h 1897811"/>
                <a:gd name="connsiteX32" fmla="*/ 259186 w 517979"/>
                <a:gd name="connsiteY32" fmla="*/ 1846053 h 1897811"/>
                <a:gd name="connsiteX33" fmla="*/ 276439 w 517979"/>
                <a:gd name="connsiteY33" fmla="*/ 1811547 h 1897811"/>
                <a:gd name="connsiteX34" fmla="*/ 310945 w 517979"/>
                <a:gd name="connsiteY34" fmla="*/ 1759789 h 1897811"/>
                <a:gd name="connsiteX35" fmla="*/ 328198 w 517979"/>
                <a:gd name="connsiteY35" fmla="*/ 1733909 h 1897811"/>
                <a:gd name="connsiteX36" fmla="*/ 336824 w 517979"/>
                <a:gd name="connsiteY36" fmla="*/ 1690777 h 1897811"/>
                <a:gd name="connsiteX37" fmla="*/ 345450 w 517979"/>
                <a:gd name="connsiteY37" fmla="*/ 1664898 h 1897811"/>
                <a:gd name="connsiteX38" fmla="*/ 362703 w 517979"/>
                <a:gd name="connsiteY38" fmla="*/ 1483743 h 1897811"/>
                <a:gd name="connsiteX39" fmla="*/ 371330 w 517979"/>
                <a:gd name="connsiteY39" fmla="*/ 1388853 h 1897811"/>
                <a:gd name="connsiteX40" fmla="*/ 397209 w 517979"/>
                <a:gd name="connsiteY40" fmla="*/ 923026 h 1897811"/>
                <a:gd name="connsiteX41" fmla="*/ 414462 w 517979"/>
                <a:gd name="connsiteY41" fmla="*/ 862642 h 1897811"/>
                <a:gd name="connsiteX42" fmla="*/ 431715 w 517979"/>
                <a:gd name="connsiteY42" fmla="*/ 836762 h 1897811"/>
                <a:gd name="connsiteX43" fmla="*/ 448967 w 517979"/>
                <a:gd name="connsiteY43" fmla="*/ 785004 h 1897811"/>
                <a:gd name="connsiteX44" fmla="*/ 457594 w 517979"/>
                <a:gd name="connsiteY44" fmla="*/ 759125 h 1897811"/>
                <a:gd name="connsiteX45" fmla="*/ 474847 w 517979"/>
                <a:gd name="connsiteY45" fmla="*/ 733245 h 1897811"/>
                <a:gd name="connsiteX46" fmla="*/ 483473 w 517979"/>
                <a:gd name="connsiteY46" fmla="*/ 707366 h 1897811"/>
                <a:gd name="connsiteX47" fmla="*/ 500726 w 517979"/>
                <a:gd name="connsiteY47" fmla="*/ 638355 h 1897811"/>
                <a:gd name="connsiteX48" fmla="*/ 517979 w 517979"/>
                <a:gd name="connsiteY48" fmla="*/ 560717 h 1897811"/>
                <a:gd name="connsiteX49" fmla="*/ 509352 w 517979"/>
                <a:gd name="connsiteY49" fmla="*/ 224287 h 1897811"/>
                <a:gd name="connsiteX50" fmla="*/ 500726 w 517979"/>
                <a:gd name="connsiteY50" fmla="*/ 198408 h 1897811"/>
                <a:gd name="connsiteX51" fmla="*/ 474847 w 517979"/>
                <a:gd name="connsiteY51" fmla="*/ 172528 h 1897811"/>
                <a:gd name="connsiteX52" fmla="*/ 466220 w 517979"/>
                <a:gd name="connsiteY52" fmla="*/ 146649 h 1897811"/>
                <a:gd name="connsiteX53" fmla="*/ 362703 w 517979"/>
                <a:gd name="connsiteY53" fmla="*/ 94891 h 1897811"/>
                <a:gd name="connsiteX54" fmla="*/ 336824 w 517979"/>
                <a:gd name="connsiteY54" fmla="*/ 86264 h 1897811"/>
                <a:gd name="connsiteX55" fmla="*/ 310945 w 517979"/>
                <a:gd name="connsiteY55" fmla="*/ 77638 h 1897811"/>
                <a:gd name="connsiteX56" fmla="*/ 250560 w 517979"/>
                <a:gd name="connsiteY56" fmla="*/ 51759 h 1897811"/>
                <a:gd name="connsiteX57" fmla="*/ 224681 w 517979"/>
                <a:gd name="connsiteY57" fmla="*/ 34506 h 1897811"/>
                <a:gd name="connsiteX58" fmla="*/ 181549 w 517979"/>
                <a:gd name="connsiteY58" fmla="*/ 25879 h 1897811"/>
                <a:gd name="connsiteX59" fmla="*/ 129790 w 517979"/>
                <a:gd name="connsiteY59" fmla="*/ 8626 h 1897811"/>
                <a:gd name="connsiteX60" fmla="*/ 103911 w 517979"/>
                <a:gd name="connsiteY60" fmla="*/ 0 h 1897811"/>
                <a:gd name="connsiteX61" fmla="*/ 17647 w 517979"/>
                <a:gd name="connsiteY61" fmla="*/ 8626 h 1897811"/>
                <a:gd name="connsiteX62" fmla="*/ 394 w 517979"/>
                <a:gd name="connsiteY62" fmla="*/ 34506 h 1897811"/>
                <a:gd name="connsiteX63" fmla="*/ 26273 w 517979"/>
                <a:gd name="connsiteY63" fmla="*/ 43132 h 1897811"/>
                <a:gd name="connsiteX64" fmla="*/ 34900 w 517979"/>
                <a:gd name="connsiteY64" fmla="*/ 43132 h 189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17979" h="1897811">
                  <a:moveTo>
                    <a:pt x="34900" y="43132"/>
                  </a:moveTo>
                  <a:lnTo>
                    <a:pt x="34900" y="43132"/>
                  </a:lnTo>
                  <a:cubicBezTo>
                    <a:pt x="46402" y="66136"/>
                    <a:pt x="57090" y="89565"/>
                    <a:pt x="69405" y="112143"/>
                  </a:cubicBezTo>
                  <a:cubicBezTo>
                    <a:pt x="74370" y="121245"/>
                    <a:pt x="81514" y="129021"/>
                    <a:pt x="86658" y="138023"/>
                  </a:cubicBezTo>
                  <a:cubicBezTo>
                    <a:pt x="93038" y="149188"/>
                    <a:pt x="97531" y="161363"/>
                    <a:pt x="103911" y="172528"/>
                  </a:cubicBezTo>
                  <a:cubicBezTo>
                    <a:pt x="109055" y="181530"/>
                    <a:pt x="116527" y="189135"/>
                    <a:pt x="121164" y="198408"/>
                  </a:cubicBezTo>
                  <a:cubicBezTo>
                    <a:pt x="127242" y="210565"/>
                    <a:pt x="142065" y="249996"/>
                    <a:pt x="147043" y="267419"/>
                  </a:cubicBezTo>
                  <a:cubicBezTo>
                    <a:pt x="150300" y="278819"/>
                    <a:pt x="152412" y="290525"/>
                    <a:pt x="155669" y="301925"/>
                  </a:cubicBezTo>
                  <a:cubicBezTo>
                    <a:pt x="158167" y="310668"/>
                    <a:pt x="161420" y="319178"/>
                    <a:pt x="164296" y="327804"/>
                  </a:cubicBezTo>
                  <a:cubicBezTo>
                    <a:pt x="167171" y="347932"/>
                    <a:pt x="169830" y="368093"/>
                    <a:pt x="172922" y="388189"/>
                  </a:cubicBezTo>
                  <a:cubicBezTo>
                    <a:pt x="175582" y="405476"/>
                    <a:pt x="179237" y="422610"/>
                    <a:pt x="181549" y="439947"/>
                  </a:cubicBezTo>
                  <a:cubicBezTo>
                    <a:pt x="202670" y="598352"/>
                    <a:pt x="178799" y="449325"/>
                    <a:pt x="198801" y="569343"/>
                  </a:cubicBezTo>
                  <a:cubicBezTo>
                    <a:pt x="195926" y="623977"/>
                    <a:pt x="195128" y="678760"/>
                    <a:pt x="190175" y="733245"/>
                  </a:cubicBezTo>
                  <a:cubicBezTo>
                    <a:pt x="189352" y="742301"/>
                    <a:pt x="183044" y="750155"/>
                    <a:pt x="181549" y="759125"/>
                  </a:cubicBezTo>
                  <a:cubicBezTo>
                    <a:pt x="177268" y="784809"/>
                    <a:pt x="177203" y="811078"/>
                    <a:pt x="172922" y="836762"/>
                  </a:cubicBezTo>
                  <a:cubicBezTo>
                    <a:pt x="169748" y="855806"/>
                    <a:pt x="154902" y="881429"/>
                    <a:pt x="147043" y="897147"/>
                  </a:cubicBezTo>
                  <a:cubicBezTo>
                    <a:pt x="144168" y="920151"/>
                    <a:pt x="142564" y="943350"/>
                    <a:pt x="138417" y="966159"/>
                  </a:cubicBezTo>
                  <a:cubicBezTo>
                    <a:pt x="136790" y="975105"/>
                    <a:pt x="132288" y="983295"/>
                    <a:pt x="129790" y="992038"/>
                  </a:cubicBezTo>
                  <a:cubicBezTo>
                    <a:pt x="111215" y="1057049"/>
                    <a:pt x="133657" y="995311"/>
                    <a:pt x="103911" y="1069675"/>
                  </a:cubicBezTo>
                  <a:cubicBezTo>
                    <a:pt x="101035" y="1089803"/>
                    <a:pt x="98627" y="1110004"/>
                    <a:pt x="95284" y="1130060"/>
                  </a:cubicBezTo>
                  <a:cubicBezTo>
                    <a:pt x="91727" y="1151403"/>
                    <a:pt x="84235" y="1185987"/>
                    <a:pt x="78032" y="1207698"/>
                  </a:cubicBezTo>
                  <a:cubicBezTo>
                    <a:pt x="71273" y="1231355"/>
                    <a:pt x="61262" y="1253934"/>
                    <a:pt x="52152" y="1276709"/>
                  </a:cubicBezTo>
                  <a:cubicBezTo>
                    <a:pt x="49277" y="1293962"/>
                    <a:pt x="48552" y="1311715"/>
                    <a:pt x="43526" y="1328468"/>
                  </a:cubicBezTo>
                  <a:cubicBezTo>
                    <a:pt x="39831" y="1340785"/>
                    <a:pt x="31339" y="1351154"/>
                    <a:pt x="26273" y="1362974"/>
                  </a:cubicBezTo>
                  <a:cubicBezTo>
                    <a:pt x="22691" y="1371332"/>
                    <a:pt x="20522" y="1380227"/>
                    <a:pt x="17647" y="1388853"/>
                  </a:cubicBezTo>
                  <a:cubicBezTo>
                    <a:pt x="14771" y="1411857"/>
                    <a:pt x="9020" y="1434681"/>
                    <a:pt x="9020" y="1457864"/>
                  </a:cubicBezTo>
                  <a:cubicBezTo>
                    <a:pt x="9020" y="1526935"/>
                    <a:pt x="11200" y="1596128"/>
                    <a:pt x="17647" y="1664898"/>
                  </a:cubicBezTo>
                  <a:cubicBezTo>
                    <a:pt x="19860" y="1688506"/>
                    <a:pt x="27402" y="1711414"/>
                    <a:pt x="34900" y="1733909"/>
                  </a:cubicBezTo>
                  <a:cubicBezTo>
                    <a:pt x="45673" y="1766230"/>
                    <a:pt x="56927" y="1815127"/>
                    <a:pt x="86658" y="1837426"/>
                  </a:cubicBezTo>
                  <a:cubicBezTo>
                    <a:pt x="98160" y="1846053"/>
                    <a:pt x="110998" y="1853140"/>
                    <a:pt x="121164" y="1863306"/>
                  </a:cubicBezTo>
                  <a:cubicBezTo>
                    <a:pt x="160182" y="1902324"/>
                    <a:pt x="113916" y="1881018"/>
                    <a:pt x="164296" y="1897811"/>
                  </a:cubicBezTo>
                  <a:cubicBezTo>
                    <a:pt x="178673" y="1894936"/>
                    <a:pt x="193700" y="1894333"/>
                    <a:pt x="207428" y="1889185"/>
                  </a:cubicBezTo>
                  <a:cubicBezTo>
                    <a:pt x="222191" y="1883649"/>
                    <a:pt x="251000" y="1857513"/>
                    <a:pt x="259186" y="1846053"/>
                  </a:cubicBezTo>
                  <a:cubicBezTo>
                    <a:pt x="266660" y="1835589"/>
                    <a:pt x="269823" y="1822574"/>
                    <a:pt x="276439" y="1811547"/>
                  </a:cubicBezTo>
                  <a:cubicBezTo>
                    <a:pt x="287107" y="1793767"/>
                    <a:pt x="299443" y="1777042"/>
                    <a:pt x="310945" y="1759789"/>
                  </a:cubicBezTo>
                  <a:lnTo>
                    <a:pt x="328198" y="1733909"/>
                  </a:lnTo>
                  <a:cubicBezTo>
                    <a:pt x="331073" y="1719532"/>
                    <a:pt x="333268" y="1705001"/>
                    <a:pt x="336824" y="1690777"/>
                  </a:cubicBezTo>
                  <a:cubicBezTo>
                    <a:pt x="339029" y="1681956"/>
                    <a:pt x="344322" y="1673921"/>
                    <a:pt x="345450" y="1664898"/>
                  </a:cubicBezTo>
                  <a:cubicBezTo>
                    <a:pt x="352974" y="1604708"/>
                    <a:pt x="357041" y="1544136"/>
                    <a:pt x="362703" y="1483743"/>
                  </a:cubicBezTo>
                  <a:cubicBezTo>
                    <a:pt x="365668" y="1452121"/>
                    <a:pt x="371330" y="1388853"/>
                    <a:pt x="371330" y="1388853"/>
                  </a:cubicBezTo>
                  <a:cubicBezTo>
                    <a:pt x="380472" y="968320"/>
                    <a:pt x="347868" y="1120393"/>
                    <a:pt x="397209" y="923026"/>
                  </a:cubicBezTo>
                  <a:cubicBezTo>
                    <a:pt x="399974" y="911964"/>
                    <a:pt x="408272" y="875022"/>
                    <a:pt x="414462" y="862642"/>
                  </a:cubicBezTo>
                  <a:cubicBezTo>
                    <a:pt x="419099" y="853369"/>
                    <a:pt x="425964" y="845389"/>
                    <a:pt x="431715" y="836762"/>
                  </a:cubicBezTo>
                  <a:lnTo>
                    <a:pt x="448967" y="785004"/>
                  </a:lnTo>
                  <a:cubicBezTo>
                    <a:pt x="451842" y="776378"/>
                    <a:pt x="452550" y="766691"/>
                    <a:pt x="457594" y="759125"/>
                  </a:cubicBezTo>
                  <a:lnTo>
                    <a:pt x="474847" y="733245"/>
                  </a:lnTo>
                  <a:cubicBezTo>
                    <a:pt x="477722" y="724619"/>
                    <a:pt x="481081" y="716139"/>
                    <a:pt x="483473" y="707366"/>
                  </a:cubicBezTo>
                  <a:cubicBezTo>
                    <a:pt x="489712" y="684490"/>
                    <a:pt x="493228" y="660850"/>
                    <a:pt x="500726" y="638355"/>
                  </a:cubicBezTo>
                  <a:cubicBezTo>
                    <a:pt x="514883" y="595882"/>
                    <a:pt x="507857" y="621444"/>
                    <a:pt x="517979" y="560717"/>
                  </a:cubicBezTo>
                  <a:cubicBezTo>
                    <a:pt x="515103" y="448574"/>
                    <a:pt x="514688" y="336340"/>
                    <a:pt x="509352" y="224287"/>
                  </a:cubicBezTo>
                  <a:cubicBezTo>
                    <a:pt x="508919" y="215204"/>
                    <a:pt x="505770" y="205974"/>
                    <a:pt x="500726" y="198408"/>
                  </a:cubicBezTo>
                  <a:cubicBezTo>
                    <a:pt x="493959" y="188257"/>
                    <a:pt x="483473" y="181155"/>
                    <a:pt x="474847" y="172528"/>
                  </a:cubicBezTo>
                  <a:cubicBezTo>
                    <a:pt x="471971" y="163902"/>
                    <a:pt x="472650" y="153079"/>
                    <a:pt x="466220" y="146649"/>
                  </a:cubicBezTo>
                  <a:cubicBezTo>
                    <a:pt x="432772" y="113201"/>
                    <a:pt x="404803" y="108924"/>
                    <a:pt x="362703" y="94891"/>
                  </a:cubicBezTo>
                  <a:lnTo>
                    <a:pt x="336824" y="86264"/>
                  </a:lnTo>
                  <a:lnTo>
                    <a:pt x="310945" y="77638"/>
                  </a:lnTo>
                  <a:cubicBezTo>
                    <a:pt x="245975" y="34324"/>
                    <a:pt x="328547" y="85181"/>
                    <a:pt x="250560" y="51759"/>
                  </a:cubicBezTo>
                  <a:cubicBezTo>
                    <a:pt x="241031" y="47675"/>
                    <a:pt x="234388" y="38146"/>
                    <a:pt x="224681" y="34506"/>
                  </a:cubicBezTo>
                  <a:cubicBezTo>
                    <a:pt x="210953" y="29358"/>
                    <a:pt x="195694" y="29737"/>
                    <a:pt x="181549" y="25879"/>
                  </a:cubicBezTo>
                  <a:cubicBezTo>
                    <a:pt x="164004" y="21094"/>
                    <a:pt x="147043" y="14377"/>
                    <a:pt x="129790" y="8626"/>
                  </a:cubicBezTo>
                  <a:lnTo>
                    <a:pt x="103911" y="0"/>
                  </a:lnTo>
                  <a:cubicBezTo>
                    <a:pt x="75156" y="2875"/>
                    <a:pt x="45062" y="-512"/>
                    <a:pt x="17647" y="8626"/>
                  </a:cubicBezTo>
                  <a:cubicBezTo>
                    <a:pt x="7811" y="11905"/>
                    <a:pt x="-2120" y="24448"/>
                    <a:pt x="394" y="34506"/>
                  </a:cubicBezTo>
                  <a:cubicBezTo>
                    <a:pt x="2599" y="43327"/>
                    <a:pt x="18140" y="39066"/>
                    <a:pt x="26273" y="43132"/>
                  </a:cubicBezTo>
                  <a:cubicBezTo>
                    <a:pt x="29910" y="44951"/>
                    <a:pt x="33462" y="43132"/>
                    <a:pt x="34900" y="4313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orme libre 8"/>
            <p:cNvSpPr/>
            <p:nvPr/>
          </p:nvSpPr>
          <p:spPr>
            <a:xfrm>
              <a:off x="3203849" y="4391234"/>
              <a:ext cx="720080" cy="2002106"/>
            </a:xfrm>
            <a:custGeom>
              <a:avLst/>
              <a:gdLst>
                <a:gd name="connsiteX0" fmla="*/ 0 w 459906"/>
                <a:gd name="connsiteY0" fmla="*/ 43132 h 1613140"/>
                <a:gd name="connsiteX1" fmla="*/ 0 w 459906"/>
                <a:gd name="connsiteY1" fmla="*/ 43132 h 1613140"/>
                <a:gd name="connsiteX2" fmla="*/ 34506 w 459906"/>
                <a:gd name="connsiteY2" fmla="*/ 112144 h 1613140"/>
                <a:gd name="connsiteX3" fmla="*/ 60385 w 459906"/>
                <a:gd name="connsiteY3" fmla="*/ 129396 h 1613140"/>
                <a:gd name="connsiteX4" fmla="*/ 69012 w 459906"/>
                <a:gd name="connsiteY4" fmla="*/ 163902 h 1613140"/>
                <a:gd name="connsiteX5" fmla="*/ 94891 w 459906"/>
                <a:gd name="connsiteY5" fmla="*/ 198408 h 1613140"/>
                <a:gd name="connsiteX6" fmla="*/ 120770 w 459906"/>
                <a:gd name="connsiteY6" fmla="*/ 250166 h 1613140"/>
                <a:gd name="connsiteX7" fmla="*/ 138023 w 459906"/>
                <a:gd name="connsiteY7" fmla="*/ 301925 h 1613140"/>
                <a:gd name="connsiteX8" fmla="*/ 155276 w 459906"/>
                <a:gd name="connsiteY8" fmla="*/ 345057 h 1613140"/>
                <a:gd name="connsiteX9" fmla="*/ 163902 w 459906"/>
                <a:gd name="connsiteY9" fmla="*/ 379562 h 1613140"/>
                <a:gd name="connsiteX10" fmla="*/ 172529 w 459906"/>
                <a:gd name="connsiteY10" fmla="*/ 405442 h 1613140"/>
                <a:gd name="connsiteX11" fmla="*/ 181155 w 459906"/>
                <a:gd name="connsiteY11" fmla="*/ 681487 h 1613140"/>
                <a:gd name="connsiteX12" fmla="*/ 189781 w 459906"/>
                <a:gd name="connsiteY12" fmla="*/ 1121434 h 1613140"/>
                <a:gd name="connsiteX13" fmla="*/ 198408 w 459906"/>
                <a:gd name="connsiteY13" fmla="*/ 1155940 h 1613140"/>
                <a:gd name="connsiteX14" fmla="*/ 215661 w 459906"/>
                <a:gd name="connsiteY14" fmla="*/ 1250830 h 1613140"/>
                <a:gd name="connsiteX15" fmla="*/ 224287 w 459906"/>
                <a:gd name="connsiteY15" fmla="*/ 1371600 h 1613140"/>
                <a:gd name="connsiteX16" fmla="*/ 241540 w 459906"/>
                <a:gd name="connsiteY16" fmla="*/ 1414732 h 1613140"/>
                <a:gd name="connsiteX17" fmla="*/ 258793 w 459906"/>
                <a:gd name="connsiteY17" fmla="*/ 1483744 h 1613140"/>
                <a:gd name="connsiteX18" fmla="*/ 276046 w 459906"/>
                <a:gd name="connsiteY18" fmla="*/ 1544128 h 1613140"/>
                <a:gd name="connsiteX19" fmla="*/ 301925 w 459906"/>
                <a:gd name="connsiteY19" fmla="*/ 1578634 h 1613140"/>
                <a:gd name="connsiteX20" fmla="*/ 327804 w 459906"/>
                <a:gd name="connsiteY20" fmla="*/ 1604513 h 1613140"/>
                <a:gd name="connsiteX21" fmla="*/ 362310 w 459906"/>
                <a:gd name="connsiteY21" fmla="*/ 1613140 h 1613140"/>
                <a:gd name="connsiteX22" fmla="*/ 431321 w 459906"/>
                <a:gd name="connsiteY22" fmla="*/ 1604513 h 1613140"/>
                <a:gd name="connsiteX23" fmla="*/ 439947 w 459906"/>
                <a:gd name="connsiteY23" fmla="*/ 1578634 h 1613140"/>
                <a:gd name="connsiteX24" fmla="*/ 448574 w 459906"/>
                <a:gd name="connsiteY24" fmla="*/ 1526876 h 1613140"/>
                <a:gd name="connsiteX25" fmla="*/ 457200 w 459906"/>
                <a:gd name="connsiteY25" fmla="*/ 845389 h 1613140"/>
                <a:gd name="connsiteX26" fmla="*/ 439947 w 459906"/>
                <a:gd name="connsiteY26" fmla="*/ 457200 h 1613140"/>
                <a:gd name="connsiteX27" fmla="*/ 431321 w 459906"/>
                <a:gd name="connsiteY27" fmla="*/ 431321 h 1613140"/>
                <a:gd name="connsiteX28" fmla="*/ 422695 w 459906"/>
                <a:gd name="connsiteY28" fmla="*/ 379562 h 1613140"/>
                <a:gd name="connsiteX29" fmla="*/ 396815 w 459906"/>
                <a:gd name="connsiteY29" fmla="*/ 319178 h 1613140"/>
                <a:gd name="connsiteX30" fmla="*/ 362310 w 459906"/>
                <a:gd name="connsiteY30" fmla="*/ 250166 h 1613140"/>
                <a:gd name="connsiteX31" fmla="*/ 345057 w 459906"/>
                <a:gd name="connsiteY31" fmla="*/ 181155 h 1613140"/>
                <a:gd name="connsiteX32" fmla="*/ 327804 w 459906"/>
                <a:gd name="connsiteY32" fmla="*/ 155276 h 1613140"/>
                <a:gd name="connsiteX33" fmla="*/ 301925 w 459906"/>
                <a:gd name="connsiteY33" fmla="*/ 129396 h 1613140"/>
                <a:gd name="connsiteX34" fmla="*/ 258793 w 459906"/>
                <a:gd name="connsiteY34" fmla="*/ 51759 h 1613140"/>
                <a:gd name="connsiteX35" fmla="*/ 241540 w 459906"/>
                <a:gd name="connsiteY35" fmla="*/ 25879 h 1613140"/>
                <a:gd name="connsiteX36" fmla="*/ 189781 w 459906"/>
                <a:gd name="connsiteY36" fmla="*/ 8627 h 1613140"/>
                <a:gd name="connsiteX37" fmla="*/ 163902 w 459906"/>
                <a:gd name="connsiteY37" fmla="*/ 0 h 1613140"/>
                <a:gd name="connsiteX38" fmla="*/ 0 w 459906"/>
                <a:gd name="connsiteY38" fmla="*/ 43132 h 16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59906" h="1613140">
                  <a:moveTo>
                    <a:pt x="0" y="43132"/>
                  </a:moveTo>
                  <a:lnTo>
                    <a:pt x="0" y="43132"/>
                  </a:lnTo>
                  <a:cubicBezTo>
                    <a:pt x="11502" y="66136"/>
                    <a:pt x="19757" y="91074"/>
                    <a:pt x="34506" y="112144"/>
                  </a:cubicBezTo>
                  <a:cubicBezTo>
                    <a:pt x="40451" y="120637"/>
                    <a:pt x="54634" y="120770"/>
                    <a:pt x="60385" y="129396"/>
                  </a:cubicBezTo>
                  <a:cubicBezTo>
                    <a:pt x="66962" y="139261"/>
                    <a:pt x="63710" y="153298"/>
                    <a:pt x="69012" y="163902"/>
                  </a:cubicBezTo>
                  <a:cubicBezTo>
                    <a:pt x="75442" y="176762"/>
                    <a:pt x="87494" y="186079"/>
                    <a:pt x="94891" y="198408"/>
                  </a:cubicBezTo>
                  <a:cubicBezTo>
                    <a:pt x="104815" y="214948"/>
                    <a:pt x="113351" y="232361"/>
                    <a:pt x="120770" y="250166"/>
                  </a:cubicBezTo>
                  <a:cubicBezTo>
                    <a:pt x="127765" y="266953"/>
                    <a:pt x="131269" y="285040"/>
                    <a:pt x="138023" y="301925"/>
                  </a:cubicBezTo>
                  <a:cubicBezTo>
                    <a:pt x="143774" y="316302"/>
                    <a:pt x="150379" y="330367"/>
                    <a:pt x="155276" y="345057"/>
                  </a:cubicBezTo>
                  <a:cubicBezTo>
                    <a:pt x="159025" y="356304"/>
                    <a:pt x="160645" y="368163"/>
                    <a:pt x="163902" y="379562"/>
                  </a:cubicBezTo>
                  <a:cubicBezTo>
                    <a:pt x="166400" y="388305"/>
                    <a:pt x="169653" y="396815"/>
                    <a:pt x="172529" y="405442"/>
                  </a:cubicBezTo>
                  <a:cubicBezTo>
                    <a:pt x="175404" y="497457"/>
                    <a:pt x="178937" y="589454"/>
                    <a:pt x="181155" y="681487"/>
                  </a:cubicBezTo>
                  <a:cubicBezTo>
                    <a:pt x="184688" y="828122"/>
                    <a:pt x="184451" y="974854"/>
                    <a:pt x="189781" y="1121434"/>
                  </a:cubicBezTo>
                  <a:cubicBezTo>
                    <a:pt x="190212" y="1133282"/>
                    <a:pt x="195836" y="1144366"/>
                    <a:pt x="198408" y="1155940"/>
                  </a:cubicBezTo>
                  <a:cubicBezTo>
                    <a:pt x="206442" y="1192093"/>
                    <a:pt x="209421" y="1213395"/>
                    <a:pt x="215661" y="1250830"/>
                  </a:cubicBezTo>
                  <a:cubicBezTo>
                    <a:pt x="218536" y="1291087"/>
                    <a:pt x="217993" y="1331735"/>
                    <a:pt x="224287" y="1371600"/>
                  </a:cubicBezTo>
                  <a:cubicBezTo>
                    <a:pt x="226702" y="1386895"/>
                    <a:pt x="236986" y="1399932"/>
                    <a:pt x="241540" y="1414732"/>
                  </a:cubicBezTo>
                  <a:cubicBezTo>
                    <a:pt x="248513" y="1437395"/>
                    <a:pt x="253042" y="1460740"/>
                    <a:pt x="258793" y="1483744"/>
                  </a:cubicBezTo>
                  <a:cubicBezTo>
                    <a:pt x="260662" y="1491219"/>
                    <a:pt x="270544" y="1534499"/>
                    <a:pt x="276046" y="1544128"/>
                  </a:cubicBezTo>
                  <a:cubicBezTo>
                    <a:pt x="283179" y="1556611"/>
                    <a:pt x="292568" y="1567718"/>
                    <a:pt x="301925" y="1578634"/>
                  </a:cubicBezTo>
                  <a:cubicBezTo>
                    <a:pt x="309864" y="1587897"/>
                    <a:pt x="317212" y="1598460"/>
                    <a:pt x="327804" y="1604513"/>
                  </a:cubicBezTo>
                  <a:cubicBezTo>
                    <a:pt x="338098" y="1610395"/>
                    <a:pt x="350808" y="1610264"/>
                    <a:pt x="362310" y="1613140"/>
                  </a:cubicBezTo>
                  <a:cubicBezTo>
                    <a:pt x="385314" y="1610264"/>
                    <a:pt x="410136" y="1613929"/>
                    <a:pt x="431321" y="1604513"/>
                  </a:cubicBezTo>
                  <a:cubicBezTo>
                    <a:pt x="439630" y="1600820"/>
                    <a:pt x="437974" y="1587510"/>
                    <a:pt x="439947" y="1578634"/>
                  </a:cubicBezTo>
                  <a:cubicBezTo>
                    <a:pt x="443741" y="1561560"/>
                    <a:pt x="445698" y="1544129"/>
                    <a:pt x="448574" y="1526876"/>
                  </a:cubicBezTo>
                  <a:cubicBezTo>
                    <a:pt x="451449" y="1299714"/>
                    <a:pt x="457200" y="1072570"/>
                    <a:pt x="457200" y="845389"/>
                  </a:cubicBezTo>
                  <a:cubicBezTo>
                    <a:pt x="457200" y="766344"/>
                    <a:pt x="469994" y="577385"/>
                    <a:pt x="439947" y="457200"/>
                  </a:cubicBezTo>
                  <a:cubicBezTo>
                    <a:pt x="437742" y="448379"/>
                    <a:pt x="434196" y="439947"/>
                    <a:pt x="431321" y="431321"/>
                  </a:cubicBezTo>
                  <a:cubicBezTo>
                    <a:pt x="428446" y="414068"/>
                    <a:pt x="426489" y="396636"/>
                    <a:pt x="422695" y="379562"/>
                  </a:cubicBezTo>
                  <a:cubicBezTo>
                    <a:pt x="416789" y="352987"/>
                    <a:pt x="408535" y="345548"/>
                    <a:pt x="396815" y="319178"/>
                  </a:cubicBezTo>
                  <a:cubicBezTo>
                    <a:pt x="368676" y="255864"/>
                    <a:pt x="392864" y="295996"/>
                    <a:pt x="362310" y="250166"/>
                  </a:cubicBezTo>
                  <a:cubicBezTo>
                    <a:pt x="359030" y="233766"/>
                    <a:pt x="353898" y="198836"/>
                    <a:pt x="345057" y="181155"/>
                  </a:cubicBezTo>
                  <a:cubicBezTo>
                    <a:pt x="340420" y="171882"/>
                    <a:pt x="334441" y="163241"/>
                    <a:pt x="327804" y="155276"/>
                  </a:cubicBezTo>
                  <a:cubicBezTo>
                    <a:pt x="319994" y="145904"/>
                    <a:pt x="310551" y="138023"/>
                    <a:pt x="301925" y="129396"/>
                  </a:cubicBezTo>
                  <a:cubicBezTo>
                    <a:pt x="286740" y="83846"/>
                    <a:pt x="298342" y="111083"/>
                    <a:pt x="258793" y="51759"/>
                  </a:cubicBezTo>
                  <a:cubicBezTo>
                    <a:pt x="253042" y="43132"/>
                    <a:pt x="251376" y="29157"/>
                    <a:pt x="241540" y="25879"/>
                  </a:cubicBezTo>
                  <a:lnTo>
                    <a:pt x="189781" y="8627"/>
                  </a:lnTo>
                  <a:lnTo>
                    <a:pt x="163902" y="0"/>
                  </a:lnTo>
                  <a:cubicBezTo>
                    <a:pt x="-14357" y="9383"/>
                    <a:pt x="27317" y="35943"/>
                    <a:pt x="0" y="4313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012160" y="4509120"/>
              <a:ext cx="1800200" cy="2088232"/>
            </a:xfrm>
            <a:custGeom>
              <a:avLst/>
              <a:gdLst>
                <a:gd name="connsiteX0" fmla="*/ 89811 w 460747"/>
                <a:gd name="connsiteY0" fmla="*/ 43132 h 1388853"/>
                <a:gd name="connsiteX1" fmla="*/ 89811 w 460747"/>
                <a:gd name="connsiteY1" fmla="*/ 43132 h 1388853"/>
                <a:gd name="connsiteX2" fmla="*/ 115691 w 460747"/>
                <a:gd name="connsiteY2" fmla="*/ 112144 h 1388853"/>
                <a:gd name="connsiteX3" fmla="*/ 124317 w 460747"/>
                <a:gd name="connsiteY3" fmla="*/ 138023 h 1388853"/>
                <a:gd name="connsiteX4" fmla="*/ 150196 w 460747"/>
                <a:gd name="connsiteY4" fmla="*/ 181155 h 1388853"/>
                <a:gd name="connsiteX5" fmla="*/ 184702 w 460747"/>
                <a:gd name="connsiteY5" fmla="*/ 258793 h 1388853"/>
                <a:gd name="connsiteX6" fmla="*/ 219208 w 460747"/>
                <a:gd name="connsiteY6" fmla="*/ 310551 h 1388853"/>
                <a:gd name="connsiteX7" fmla="*/ 253713 w 460747"/>
                <a:gd name="connsiteY7" fmla="*/ 405442 h 1388853"/>
                <a:gd name="connsiteX8" fmla="*/ 270966 w 460747"/>
                <a:gd name="connsiteY8" fmla="*/ 457200 h 1388853"/>
                <a:gd name="connsiteX9" fmla="*/ 279592 w 460747"/>
                <a:gd name="connsiteY9" fmla="*/ 491706 h 1388853"/>
                <a:gd name="connsiteX10" fmla="*/ 296845 w 460747"/>
                <a:gd name="connsiteY10" fmla="*/ 534838 h 1388853"/>
                <a:gd name="connsiteX11" fmla="*/ 305472 w 460747"/>
                <a:gd name="connsiteY11" fmla="*/ 586597 h 1388853"/>
                <a:gd name="connsiteX12" fmla="*/ 314098 w 460747"/>
                <a:gd name="connsiteY12" fmla="*/ 655608 h 1388853"/>
                <a:gd name="connsiteX13" fmla="*/ 322725 w 460747"/>
                <a:gd name="connsiteY13" fmla="*/ 715993 h 1388853"/>
                <a:gd name="connsiteX14" fmla="*/ 331351 w 460747"/>
                <a:gd name="connsiteY14" fmla="*/ 845389 h 1388853"/>
                <a:gd name="connsiteX15" fmla="*/ 339977 w 460747"/>
                <a:gd name="connsiteY15" fmla="*/ 914400 h 1388853"/>
                <a:gd name="connsiteX16" fmla="*/ 348604 w 460747"/>
                <a:gd name="connsiteY16" fmla="*/ 1388853 h 1388853"/>
                <a:gd name="connsiteX17" fmla="*/ 400362 w 460747"/>
                <a:gd name="connsiteY17" fmla="*/ 1276710 h 1388853"/>
                <a:gd name="connsiteX18" fmla="*/ 417615 w 460747"/>
                <a:gd name="connsiteY18" fmla="*/ 1250831 h 1388853"/>
                <a:gd name="connsiteX19" fmla="*/ 434868 w 460747"/>
                <a:gd name="connsiteY19" fmla="*/ 1190446 h 1388853"/>
                <a:gd name="connsiteX20" fmla="*/ 443494 w 460747"/>
                <a:gd name="connsiteY20" fmla="*/ 1164566 h 1388853"/>
                <a:gd name="connsiteX21" fmla="*/ 460747 w 460747"/>
                <a:gd name="connsiteY21" fmla="*/ 1095555 h 1388853"/>
                <a:gd name="connsiteX22" fmla="*/ 443494 w 460747"/>
                <a:gd name="connsiteY22" fmla="*/ 810883 h 1388853"/>
                <a:gd name="connsiteX23" fmla="*/ 434868 w 460747"/>
                <a:gd name="connsiteY23" fmla="*/ 776378 h 1388853"/>
                <a:gd name="connsiteX24" fmla="*/ 426242 w 460747"/>
                <a:gd name="connsiteY24" fmla="*/ 733246 h 1388853"/>
                <a:gd name="connsiteX25" fmla="*/ 408989 w 460747"/>
                <a:gd name="connsiteY25" fmla="*/ 138023 h 1388853"/>
                <a:gd name="connsiteX26" fmla="*/ 383109 w 460747"/>
                <a:gd name="connsiteY26" fmla="*/ 77638 h 1388853"/>
                <a:gd name="connsiteX27" fmla="*/ 357230 w 460747"/>
                <a:gd name="connsiteY27" fmla="*/ 60385 h 1388853"/>
                <a:gd name="connsiteX28" fmla="*/ 331351 w 460747"/>
                <a:gd name="connsiteY28" fmla="*/ 34506 h 1388853"/>
                <a:gd name="connsiteX29" fmla="*/ 296845 w 460747"/>
                <a:gd name="connsiteY29" fmla="*/ 17253 h 1388853"/>
                <a:gd name="connsiteX30" fmla="*/ 245087 w 460747"/>
                <a:gd name="connsiteY30" fmla="*/ 0 h 1388853"/>
                <a:gd name="connsiteX31" fmla="*/ 3547 w 460747"/>
                <a:gd name="connsiteY31" fmla="*/ 8627 h 1388853"/>
                <a:gd name="connsiteX32" fmla="*/ 12174 w 460747"/>
                <a:gd name="connsiteY32" fmla="*/ 34506 h 1388853"/>
                <a:gd name="connsiteX33" fmla="*/ 89811 w 460747"/>
                <a:gd name="connsiteY33" fmla="*/ 43132 h 13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60747" h="1388853">
                  <a:moveTo>
                    <a:pt x="89811" y="43132"/>
                  </a:moveTo>
                  <a:lnTo>
                    <a:pt x="89811" y="43132"/>
                  </a:lnTo>
                  <a:cubicBezTo>
                    <a:pt x="98438" y="66136"/>
                    <a:pt x="107295" y="89055"/>
                    <a:pt x="115691" y="112144"/>
                  </a:cubicBezTo>
                  <a:cubicBezTo>
                    <a:pt x="118798" y="120689"/>
                    <a:pt x="120251" y="129890"/>
                    <a:pt x="124317" y="138023"/>
                  </a:cubicBezTo>
                  <a:cubicBezTo>
                    <a:pt x="131815" y="153020"/>
                    <a:pt x="142698" y="166158"/>
                    <a:pt x="150196" y="181155"/>
                  </a:cubicBezTo>
                  <a:cubicBezTo>
                    <a:pt x="176151" y="233064"/>
                    <a:pt x="157264" y="213063"/>
                    <a:pt x="184702" y="258793"/>
                  </a:cubicBezTo>
                  <a:cubicBezTo>
                    <a:pt x="195370" y="276573"/>
                    <a:pt x="209279" y="292348"/>
                    <a:pt x="219208" y="310551"/>
                  </a:cubicBezTo>
                  <a:cubicBezTo>
                    <a:pt x="229494" y="329409"/>
                    <a:pt x="247677" y="387333"/>
                    <a:pt x="253713" y="405442"/>
                  </a:cubicBezTo>
                  <a:lnTo>
                    <a:pt x="270966" y="457200"/>
                  </a:lnTo>
                  <a:cubicBezTo>
                    <a:pt x="273841" y="468702"/>
                    <a:pt x="275843" y="480458"/>
                    <a:pt x="279592" y="491706"/>
                  </a:cubicBezTo>
                  <a:cubicBezTo>
                    <a:pt x="284489" y="506396"/>
                    <a:pt x="291094" y="520461"/>
                    <a:pt x="296845" y="534838"/>
                  </a:cubicBezTo>
                  <a:cubicBezTo>
                    <a:pt x="299721" y="552091"/>
                    <a:pt x="302998" y="569282"/>
                    <a:pt x="305472" y="586597"/>
                  </a:cubicBezTo>
                  <a:cubicBezTo>
                    <a:pt x="308751" y="609547"/>
                    <a:pt x="311034" y="632629"/>
                    <a:pt x="314098" y="655608"/>
                  </a:cubicBezTo>
                  <a:cubicBezTo>
                    <a:pt x="316785" y="675762"/>
                    <a:pt x="319849" y="695865"/>
                    <a:pt x="322725" y="715993"/>
                  </a:cubicBezTo>
                  <a:cubicBezTo>
                    <a:pt x="325600" y="759125"/>
                    <a:pt x="327606" y="802324"/>
                    <a:pt x="331351" y="845389"/>
                  </a:cubicBezTo>
                  <a:cubicBezTo>
                    <a:pt x="333359" y="868485"/>
                    <a:pt x="339241" y="891229"/>
                    <a:pt x="339977" y="914400"/>
                  </a:cubicBezTo>
                  <a:cubicBezTo>
                    <a:pt x="344996" y="1072497"/>
                    <a:pt x="345728" y="1230702"/>
                    <a:pt x="348604" y="1388853"/>
                  </a:cubicBezTo>
                  <a:cubicBezTo>
                    <a:pt x="362935" y="1353025"/>
                    <a:pt x="379649" y="1307778"/>
                    <a:pt x="400362" y="1276710"/>
                  </a:cubicBezTo>
                  <a:cubicBezTo>
                    <a:pt x="406113" y="1268084"/>
                    <a:pt x="412978" y="1260104"/>
                    <a:pt x="417615" y="1250831"/>
                  </a:cubicBezTo>
                  <a:cubicBezTo>
                    <a:pt x="424511" y="1237040"/>
                    <a:pt x="431182" y="1203348"/>
                    <a:pt x="434868" y="1190446"/>
                  </a:cubicBezTo>
                  <a:cubicBezTo>
                    <a:pt x="437366" y="1181703"/>
                    <a:pt x="441289" y="1173388"/>
                    <a:pt x="443494" y="1164566"/>
                  </a:cubicBezTo>
                  <a:lnTo>
                    <a:pt x="460747" y="1095555"/>
                  </a:lnTo>
                  <a:cubicBezTo>
                    <a:pt x="457195" y="1010309"/>
                    <a:pt x="457428" y="901450"/>
                    <a:pt x="443494" y="810883"/>
                  </a:cubicBezTo>
                  <a:cubicBezTo>
                    <a:pt x="441691" y="799165"/>
                    <a:pt x="437440" y="787951"/>
                    <a:pt x="434868" y="776378"/>
                  </a:cubicBezTo>
                  <a:cubicBezTo>
                    <a:pt x="431687" y="762065"/>
                    <a:pt x="429117" y="747623"/>
                    <a:pt x="426242" y="733246"/>
                  </a:cubicBezTo>
                  <a:cubicBezTo>
                    <a:pt x="425168" y="666671"/>
                    <a:pt x="441931" y="319202"/>
                    <a:pt x="408989" y="138023"/>
                  </a:cubicBezTo>
                  <a:cubicBezTo>
                    <a:pt x="404589" y="113826"/>
                    <a:pt x="401043" y="95572"/>
                    <a:pt x="383109" y="77638"/>
                  </a:cubicBezTo>
                  <a:cubicBezTo>
                    <a:pt x="375778" y="70307"/>
                    <a:pt x="365195" y="67022"/>
                    <a:pt x="357230" y="60385"/>
                  </a:cubicBezTo>
                  <a:cubicBezTo>
                    <a:pt x="347858" y="52575"/>
                    <a:pt x="341278" y="41597"/>
                    <a:pt x="331351" y="34506"/>
                  </a:cubicBezTo>
                  <a:cubicBezTo>
                    <a:pt x="320887" y="27032"/>
                    <a:pt x="308785" y="22029"/>
                    <a:pt x="296845" y="17253"/>
                  </a:cubicBezTo>
                  <a:cubicBezTo>
                    <a:pt x="279960" y="10499"/>
                    <a:pt x="245087" y="0"/>
                    <a:pt x="245087" y="0"/>
                  </a:cubicBezTo>
                  <a:cubicBezTo>
                    <a:pt x="164574" y="2876"/>
                    <a:pt x="83242" y="-3180"/>
                    <a:pt x="3547" y="8627"/>
                  </a:cubicBezTo>
                  <a:cubicBezTo>
                    <a:pt x="-5448" y="9960"/>
                    <a:pt x="4608" y="29462"/>
                    <a:pt x="12174" y="34506"/>
                  </a:cubicBezTo>
                  <a:cubicBezTo>
                    <a:pt x="24374" y="42639"/>
                    <a:pt x="76872" y="41694"/>
                    <a:pt x="89811" y="4313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orme libre 18"/>
            <p:cNvSpPr/>
            <p:nvPr/>
          </p:nvSpPr>
          <p:spPr>
            <a:xfrm>
              <a:off x="0" y="260648"/>
              <a:ext cx="9137646" cy="5669860"/>
            </a:xfrm>
            <a:custGeom>
              <a:avLst/>
              <a:gdLst>
                <a:gd name="connsiteX0" fmla="*/ 311457 w 868238"/>
                <a:gd name="connsiteY0" fmla="*/ 0 h 541267"/>
                <a:gd name="connsiteX1" fmla="*/ 311457 w 868238"/>
                <a:gd name="connsiteY1" fmla="*/ 0 h 541267"/>
                <a:gd name="connsiteX2" fmla="*/ 225193 w 868238"/>
                <a:gd name="connsiteY2" fmla="*/ 8627 h 541267"/>
                <a:gd name="connsiteX3" fmla="*/ 173435 w 868238"/>
                <a:gd name="connsiteY3" fmla="*/ 60385 h 541267"/>
                <a:gd name="connsiteX4" fmla="*/ 121676 w 868238"/>
                <a:gd name="connsiteY4" fmla="*/ 112144 h 541267"/>
                <a:gd name="connsiteX5" fmla="*/ 95797 w 868238"/>
                <a:gd name="connsiteY5" fmla="*/ 138023 h 541267"/>
                <a:gd name="connsiteX6" fmla="*/ 44039 w 868238"/>
                <a:gd name="connsiteY6" fmla="*/ 189781 h 541267"/>
                <a:gd name="connsiteX7" fmla="*/ 26786 w 868238"/>
                <a:gd name="connsiteY7" fmla="*/ 215661 h 541267"/>
                <a:gd name="connsiteX8" fmla="*/ 907 w 868238"/>
                <a:gd name="connsiteY8" fmla="*/ 241540 h 541267"/>
                <a:gd name="connsiteX9" fmla="*/ 26786 w 868238"/>
                <a:gd name="connsiteY9" fmla="*/ 379562 h 541267"/>
                <a:gd name="connsiteX10" fmla="*/ 52665 w 868238"/>
                <a:gd name="connsiteY10" fmla="*/ 396815 h 541267"/>
                <a:gd name="connsiteX11" fmla="*/ 61291 w 868238"/>
                <a:gd name="connsiteY11" fmla="*/ 422694 h 541267"/>
                <a:gd name="connsiteX12" fmla="*/ 130303 w 868238"/>
                <a:gd name="connsiteY12" fmla="*/ 457200 h 541267"/>
                <a:gd name="connsiteX13" fmla="*/ 199314 w 868238"/>
                <a:gd name="connsiteY13" fmla="*/ 491706 h 541267"/>
                <a:gd name="connsiteX14" fmla="*/ 449480 w 868238"/>
                <a:gd name="connsiteY14" fmla="*/ 526211 h 541267"/>
                <a:gd name="connsiteX15" fmla="*/ 820416 w 868238"/>
                <a:gd name="connsiteY15" fmla="*/ 491706 h 541267"/>
                <a:gd name="connsiteX16" fmla="*/ 846295 w 868238"/>
                <a:gd name="connsiteY16" fmla="*/ 474453 h 541267"/>
                <a:gd name="connsiteX17" fmla="*/ 863548 w 868238"/>
                <a:gd name="connsiteY17" fmla="*/ 448574 h 541267"/>
                <a:gd name="connsiteX18" fmla="*/ 829042 w 868238"/>
                <a:gd name="connsiteY18" fmla="*/ 224287 h 541267"/>
                <a:gd name="connsiteX19" fmla="*/ 803163 w 868238"/>
                <a:gd name="connsiteY19" fmla="*/ 207034 h 541267"/>
                <a:gd name="connsiteX20" fmla="*/ 768657 w 868238"/>
                <a:gd name="connsiteY20" fmla="*/ 181155 h 541267"/>
                <a:gd name="connsiteX21" fmla="*/ 716899 w 868238"/>
                <a:gd name="connsiteY21" fmla="*/ 129396 h 541267"/>
                <a:gd name="connsiteX22" fmla="*/ 691020 w 868238"/>
                <a:gd name="connsiteY22" fmla="*/ 112144 h 541267"/>
                <a:gd name="connsiteX23" fmla="*/ 665140 w 868238"/>
                <a:gd name="connsiteY23" fmla="*/ 86264 h 541267"/>
                <a:gd name="connsiteX24" fmla="*/ 622008 w 868238"/>
                <a:gd name="connsiteY24" fmla="*/ 77638 h 541267"/>
                <a:gd name="connsiteX25" fmla="*/ 578876 w 868238"/>
                <a:gd name="connsiteY25" fmla="*/ 60385 h 541267"/>
                <a:gd name="connsiteX26" fmla="*/ 552997 w 868238"/>
                <a:gd name="connsiteY26" fmla="*/ 51759 h 541267"/>
                <a:gd name="connsiteX27" fmla="*/ 527118 w 868238"/>
                <a:gd name="connsiteY27" fmla="*/ 34506 h 541267"/>
                <a:gd name="connsiteX28" fmla="*/ 483986 w 868238"/>
                <a:gd name="connsiteY28" fmla="*/ 25879 h 541267"/>
                <a:gd name="connsiteX29" fmla="*/ 458107 w 868238"/>
                <a:gd name="connsiteY29" fmla="*/ 17253 h 541267"/>
                <a:gd name="connsiteX30" fmla="*/ 311457 w 868238"/>
                <a:gd name="connsiteY30" fmla="*/ 0 h 5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68238" h="541267">
                  <a:moveTo>
                    <a:pt x="311457" y="0"/>
                  </a:moveTo>
                  <a:lnTo>
                    <a:pt x="311457" y="0"/>
                  </a:lnTo>
                  <a:cubicBezTo>
                    <a:pt x="282702" y="2876"/>
                    <a:pt x="251668" y="-2956"/>
                    <a:pt x="225193" y="8627"/>
                  </a:cubicBezTo>
                  <a:cubicBezTo>
                    <a:pt x="202840" y="18407"/>
                    <a:pt x="190688" y="43132"/>
                    <a:pt x="173435" y="60385"/>
                  </a:cubicBezTo>
                  <a:lnTo>
                    <a:pt x="121676" y="112144"/>
                  </a:lnTo>
                  <a:cubicBezTo>
                    <a:pt x="113050" y="120770"/>
                    <a:pt x="103117" y="128263"/>
                    <a:pt x="95797" y="138023"/>
                  </a:cubicBezTo>
                  <a:cubicBezTo>
                    <a:pt x="63697" y="180822"/>
                    <a:pt x="81880" y="164553"/>
                    <a:pt x="44039" y="189781"/>
                  </a:cubicBezTo>
                  <a:cubicBezTo>
                    <a:pt x="38288" y="198408"/>
                    <a:pt x="33423" y="207696"/>
                    <a:pt x="26786" y="215661"/>
                  </a:cubicBezTo>
                  <a:cubicBezTo>
                    <a:pt x="18976" y="225033"/>
                    <a:pt x="2632" y="229463"/>
                    <a:pt x="907" y="241540"/>
                  </a:cubicBezTo>
                  <a:cubicBezTo>
                    <a:pt x="-2752" y="267153"/>
                    <a:pt x="4410" y="348236"/>
                    <a:pt x="26786" y="379562"/>
                  </a:cubicBezTo>
                  <a:cubicBezTo>
                    <a:pt x="32812" y="387998"/>
                    <a:pt x="44039" y="391064"/>
                    <a:pt x="52665" y="396815"/>
                  </a:cubicBezTo>
                  <a:cubicBezTo>
                    <a:pt x="55540" y="405441"/>
                    <a:pt x="55611" y="415594"/>
                    <a:pt x="61291" y="422694"/>
                  </a:cubicBezTo>
                  <a:cubicBezTo>
                    <a:pt x="74615" y="439348"/>
                    <a:pt x="115541" y="449819"/>
                    <a:pt x="130303" y="457200"/>
                  </a:cubicBezTo>
                  <a:cubicBezTo>
                    <a:pt x="175935" y="480016"/>
                    <a:pt x="136297" y="475123"/>
                    <a:pt x="199314" y="491706"/>
                  </a:cubicBezTo>
                  <a:cubicBezTo>
                    <a:pt x="321800" y="523939"/>
                    <a:pt x="321583" y="517685"/>
                    <a:pt x="449480" y="526211"/>
                  </a:cubicBezTo>
                  <a:cubicBezTo>
                    <a:pt x="850544" y="515928"/>
                    <a:pt x="689724" y="585057"/>
                    <a:pt x="820416" y="491706"/>
                  </a:cubicBezTo>
                  <a:cubicBezTo>
                    <a:pt x="828852" y="485680"/>
                    <a:pt x="837669" y="480204"/>
                    <a:pt x="846295" y="474453"/>
                  </a:cubicBezTo>
                  <a:cubicBezTo>
                    <a:pt x="852046" y="465827"/>
                    <a:pt x="863116" y="458933"/>
                    <a:pt x="863548" y="448574"/>
                  </a:cubicBezTo>
                  <a:cubicBezTo>
                    <a:pt x="866893" y="368288"/>
                    <a:pt x="882484" y="286636"/>
                    <a:pt x="829042" y="224287"/>
                  </a:cubicBezTo>
                  <a:cubicBezTo>
                    <a:pt x="822295" y="216415"/>
                    <a:pt x="811599" y="213060"/>
                    <a:pt x="803163" y="207034"/>
                  </a:cubicBezTo>
                  <a:cubicBezTo>
                    <a:pt x="791464" y="198677"/>
                    <a:pt x="779344" y="190773"/>
                    <a:pt x="768657" y="181155"/>
                  </a:cubicBezTo>
                  <a:cubicBezTo>
                    <a:pt x="750521" y="164833"/>
                    <a:pt x="737201" y="142930"/>
                    <a:pt x="716899" y="129396"/>
                  </a:cubicBezTo>
                  <a:cubicBezTo>
                    <a:pt x="708273" y="123645"/>
                    <a:pt x="698985" y="118781"/>
                    <a:pt x="691020" y="112144"/>
                  </a:cubicBezTo>
                  <a:cubicBezTo>
                    <a:pt x="681648" y="104334"/>
                    <a:pt x="676052" y="91720"/>
                    <a:pt x="665140" y="86264"/>
                  </a:cubicBezTo>
                  <a:cubicBezTo>
                    <a:pt x="652026" y="79707"/>
                    <a:pt x="636385" y="80513"/>
                    <a:pt x="622008" y="77638"/>
                  </a:cubicBezTo>
                  <a:cubicBezTo>
                    <a:pt x="607631" y="71887"/>
                    <a:pt x="593375" y="65822"/>
                    <a:pt x="578876" y="60385"/>
                  </a:cubicBezTo>
                  <a:cubicBezTo>
                    <a:pt x="570362" y="57192"/>
                    <a:pt x="561130" y="55825"/>
                    <a:pt x="552997" y="51759"/>
                  </a:cubicBezTo>
                  <a:cubicBezTo>
                    <a:pt x="543724" y="47122"/>
                    <a:pt x="536825" y="38146"/>
                    <a:pt x="527118" y="34506"/>
                  </a:cubicBezTo>
                  <a:cubicBezTo>
                    <a:pt x="513390" y="29358"/>
                    <a:pt x="498210" y="29435"/>
                    <a:pt x="483986" y="25879"/>
                  </a:cubicBezTo>
                  <a:cubicBezTo>
                    <a:pt x="475165" y="23674"/>
                    <a:pt x="466733" y="20128"/>
                    <a:pt x="458107" y="17253"/>
                  </a:cubicBezTo>
                  <a:cubicBezTo>
                    <a:pt x="313667" y="26280"/>
                    <a:pt x="335899" y="2875"/>
                    <a:pt x="311457" y="0"/>
                  </a:cubicBezTo>
                  <a:close/>
                </a:path>
              </a:pathLst>
            </a:custGeom>
            <a:solidFill>
              <a:srgbClr val="C00000"/>
            </a:solidFill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04896" y="2362572"/>
              <a:ext cx="5760640" cy="1646024"/>
            </a:xfrm>
            <a:prstGeom prst="rect">
              <a:avLst/>
            </a:prstGeom>
            <a:noFill/>
            <a:effectLst>
              <a:glow rad="101600">
                <a:srgbClr val="FF0000">
                  <a:alpha val="60000"/>
                </a:srgbClr>
              </a:glow>
            </a:effectLst>
          </p:spPr>
          <p:txBody>
            <a:bodyPr wrap="square" lIns="91440" tIns="45720" rIns="91440" bIns="45720">
              <a:prstTxWarp prst="textWave4">
                <a:avLst/>
              </a:prstTxWarp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fr-FR" sz="5400" b="1" cap="none" spc="50" dirty="0" smtClean="0">
                  <a:ln w="11430"/>
                  <a:solidFill>
                    <a:schemeClr val="bg1"/>
                  </a:solidFill>
                </a:rPr>
                <a:t>GAME OVER</a:t>
              </a:r>
              <a:endParaRPr lang="fr-FR" sz="5400" b="1" cap="none" spc="50" dirty="0">
                <a:ln w="11430"/>
                <a:solidFill>
                  <a:schemeClr val="bg1"/>
                </a:solidFill>
              </a:endParaRPr>
            </a:p>
          </p:txBody>
        </p:sp>
        <p:sp>
          <p:nvSpPr>
            <p:cNvPr id="20" name="Forme libre 19"/>
            <p:cNvSpPr/>
            <p:nvPr/>
          </p:nvSpPr>
          <p:spPr>
            <a:xfrm flipH="1">
              <a:off x="5508103" y="4699541"/>
              <a:ext cx="624371" cy="1897811"/>
            </a:xfrm>
            <a:custGeom>
              <a:avLst/>
              <a:gdLst>
                <a:gd name="connsiteX0" fmla="*/ 34900 w 517979"/>
                <a:gd name="connsiteY0" fmla="*/ 43132 h 1897811"/>
                <a:gd name="connsiteX1" fmla="*/ 34900 w 517979"/>
                <a:gd name="connsiteY1" fmla="*/ 43132 h 1897811"/>
                <a:gd name="connsiteX2" fmla="*/ 69405 w 517979"/>
                <a:gd name="connsiteY2" fmla="*/ 112143 h 1897811"/>
                <a:gd name="connsiteX3" fmla="*/ 86658 w 517979"/>
                <a:gd name="connsiteY3" fmla="*/ 138023 h 1897811"/>
                <a:gd name="connsiteX4" fmla="*/ 103911 w 517979"/>
                <a:gd name="connsiteY4" fmla="*/ 172528 h 1897811"/>
                <a:gd name="connsiteX5" fmla="*/ 121164 w 517979"/>
                <a:gd name="connsiteY5" fmla="*/ 198408 h 1897811"/>
                <a:gd name="connsiteX6" fmla="*/ 147043 w 517979"/>
                <a:gd name="connsiteY6" fmla="*/ 267419 h 1897811"/>
                <a:gd name="connsiteX7" fmla="*/ 155669 w 517979"/>
                <a:gd name="connsiteY7" fmla="*/ 301925 h 1897811"/>
                <a:gd name="connsiteX8" fmla="*/ 164296 w 517979"/>
                <a:gd name="connsiteY8" fmla="*/ 327804 h 1897811"/>
                <a:gd name="connsiteX9" fmla="*/ 172922 w 517979"/>
                <a:gd name="connsiteY9" fmla="*/ 388189 h 1897811"/>
                <a:gd name="connsiteX10" fmla="*/ 181549 w 517979"/>
                <a:gd name="connsiteY10" fmla="*/ 439947 h 1897811"/>
                <a:gd name="connsiteX11" fmla="*/ 198801 w 517979"/>
                <a:gd name="connsiteY11" fmla="*/ 569343 h 1897811"/>
                <a:gd name="connsiteX12" fmla="*/ 190175 w 517979"/>
                <a:gd name="connsiteY12" fmla="*/ 733245 h 1897811"/>
                <a:gd name="connsiteX13" fmla="*/ 181549 w 517979"/>
                <a:gd name="connsiteY13" fmla="*/ 759125 h 1897811"/>
                <a:gd name="connsiteX14" fmla="*/ 172922 w 517979"/>
                <a:gd name="connsiteY14" fmla="*/ 836762 h 1897811"/>
                <a:gd name="connsiteX15" fmla="*/ 147043 w 517979"/>
                <a:gd name="connsiteY15" fmla="*/ 897147 h 1897811"/>
                <a:gd name="connsiteX16" fmla="*/ 138417 w 517979"/>
                <a:gd name="connsiteY16" fmla="*/ 966159 h 1897811"/>
                <a:gd name="connsiteX17" fmla="*/ 129790 w 517979"/>
                <a:gd name="connsiteY17" fmla="*/ 992038 h 1897811"/>
                <a:gd name="connsiteX18" fmla="*/ 103911 w 517979"/>
                <a:gd name="connsiteY18" fmla="*/ 1069675 h 1897811"/>
                <a:gd name="connsiteX19" fmla="*/ 95284 w 517979"/>
                <a:gd name="connsiteY19" fmla="*/ 1130060 h 1897811"/>
                <a:gd name="connsiteX20" fmla="*/ 78032 w 517979"/>
                <a:gd name="connsiteY20" fmla="*/ 1207698 h 1897811"/>
                <a:gd name="connsiteX21" fmla="*/ 52152 w 517979"/>
                <a:gd name="connsiteY21" fmla="*/ 1276709 h 1897811"/>
                <a:gd name="connsiteX22" fmla="*/ 43526 w 517979"/>
                <a:gd name="connsiteY22" fmla="*/ 1328468 h 1897811"/>
                <a:gd name="connsiteX23" fmla="*/ 26273 w 517979"/>
                <a:gd name="connsiteY23" fmla="*/ 1362974 h 1897811"/>
                <a:gd name="connsiteX24" fmla="*/ 17647 w 517979"/>
                <a:gd name="connsiteY24" fmla="*/ 1388853 h 1897811"/>
                <a:gd name="connsiteX25" fmla="*/ 9020 w 517979"/>
                <a:gd name="connsiteY25" fmla="*/ 1457864 h 1897811"/>
                <a:gd name="connsiteX26" fmla="*/ 17647 w 517979"/>
                <a:gd name="connsiteY26" fmla="*/ 1664898 h 1897811"/>
                <a:gd name="connsiteX27" fmla="*/ 34900 w 517979"/>
                <a:gd name="connsiteY27" fmla="*/ 1733909 h 1897811"/>
                <a:gd name="connsiteX28" fmla="*/ 86658 w 517979"/>
                <a:gd name="connsiteY28" fmla="*/ 1837426 h 1897811"/>
                <a:gd name="connsiteX29" fmla="*/ 121164 w 517979"/>
                <a:gd name="connsiteY29" fmla="*/ 1863306 h 1897811"/>
                <a:gd name="connsiteX30" fmla="*/ 164296 w 517979"/>
                <a:gd name="connsiteY30" fmla="*/ 1897811 h 1897811"/>
                <a:gd name="connsiteX31" fmla="*/ 207428 w 517979"/>
                <a:gd name="connsiteY31" fmla="*/ 1889185 h 1897811"/>
                <a:gd name="connsiteX32" fmla="*/ 259186 w 517979"/>
                <a:gd name="connsiteY32" fmla="*/ 1846053 h 1897811"/>
                <a:gd name="connsiteX33" fmla="*/ 276439 w 517979"/>
                <a:gd name="connsiteY33" fmla="*/ 1811547 h 1897811"/>
                <a:gd name="connsiteX34" fmla="*/ 310945 w 517979"/>
                <a:gd name="connsiteY34" fmla="*/ 1759789 h 1897811"/>
                <a:gd name="connsiteX35" fmla="*/ 328198 w 517979"/>
                <a:gd name="connsiteY35" fmla="*/ 1733909 h 1897811"/>
                <a:gd name="connsiteX36" fmla="*/ 336824 w 517979"/>
                <a:gd name="connsiteY36" fmla="*/ 1690777 h 1897811"/>
                <a:gd name="connsiteX37" fmla="*/ 345450 w 517979"/>
                <a:gd name="connsiteY37" fmla="*/ 1664898 h 1897811"/>
                <a:gd name="connsiteX38" fmla="*/ 362703 w 517979"/>
                <a:gd name="connsiteY38" fmla="*/ 1483743 h 1897811"/>
                <a:gd name="connsiteX39" fmla="*/ 371330 w 517979"/>
                <a:gd name="connsiteY39" fmla="*/ 1388853 h 1897811"/>
                <a:gd name="connsiteX40" fmla="*/ 397209 w 517979"/>
                <a:gd name="connsiteY40" fmla="*/ 923026 h 1897811"/>
                <a:gd name="connsiteX41" fmla="*/ 414462 w 517979"/>
                <a:gd name="connsiteY41" fmla="*/ 862642 h 1897811"/>
                <a:gd name="connsiteX42" fmla="*/ 431715 w 517979"/>
                <a:gd name="connsiteY42" fmla="*/ 836762 h 1897811"/>
                <a:gd name="connsiteX43" fmla="*/ 448967 w 517979"/>
                <a:gd name="connsiteY43" fmla="*/ 785004 h 1897811"/>
                <a:gd name="connsiteX44" fmla="*/ 457594 w 517979"/>
                <a:gd name="connsiteY44" fmla="*/ 759125 h 1897811"/>
                <a:gd name="connsiteX45" fmla="*/ 474847 w 517979"/>
                <a:gd name="connsiteY45" fmla="*/ 733245 h 1897811"/>
                <a:gd name="connsiteX46" fmla="*/ 483473 w 517979"/>
                <a:gd name="connsiteY46" fmla="*/ 707366 h 1897811"/>
                <a:gd name="connsiteX47" fmla="*/ 500726 w 517979"/>
                <a:gd name="connsiteY47" fmla="*/ 638355 h 1897811"/>
                <a:gd name="connsiteX48" fmla="*/ 517979 w 517979"/>
                <a:gd name="connsiteY48" fmla="*/ 560717 h 1897811"/>
                <a:gd name="connsiteX49" fmla="*/ 509352 w 517979"/>
                <a:gd name="connsiteY49" fmla="*/ 224287 h 1897811"/>
                <a:gd name="connsiteX50" fmla="*/ 500726 w 517979"/>
                <a:gd name="connsiteY50" fmla="*/ 198408 h 1897811"/>
                <a:gd name="connsiteX51" fmla="*/ 474847 w 517979"/>
                <a:gd name="connsiteY51" fmla="*/ 172528 h 1897811"/>
                <a:gd name="connsiteX52" fmla="*/ 466220 w 517979"/>
                <a:gd name="connsiteY52" fmla="*/ 146649 h 1897811"/>
                <a:gd name="connsiteX53" fmla="*/ 362703 w 517979"/>
                <a:gd name="connsiteY53" fmla="*/ 94891 h 1897811"/>
                <a:gd name="connsiteX54" fmla="*/ 336824 w 517979"/>
                <a:gd name="connsiteY54" fmla="*/ 86264 h 1897811"/>
                <a:gd name="connsiteX55" fmla="*/ 310945 w 517979"/>
                <a:gd name="connsiteY55" fmla="*/ 77638 h 1897811"/>
                <a:gd name="connsiteX56" fmla="*/ 250560 w 517979"/>
                <a:gd name="connsiteY56" fmla="*/ 51759 h 1897811"/>
                <a:gd name="connsiteX57" fmla="*/ 224681 w 517979"/>
                <a:gd name="connsiteY57" fmla="*/ 34506 h 1897811"/>
                <a:gd name="connsiteX58" fmla="*/ 181549 w 517979"/>
                <a:gd name="connsiteY58" fmla="*/ 25879 h 1897811"/>
                <a:gd name="connsiteX59" fmla="*/ 129790 w 517979"/>
                <a:gd name="connsiteY59" fmla="*/ 8626 h 1897811"/>
                <a:gd name="connsiteX60" fmla="*/ 103911 w 517979"/>
                <a:gd name="connsiteY60" fmla="*/ 0 h 1897811"/>
                <a:gd name="connsiteX61" fmla="*/ 17647 w 517979"/>
                <a:gd name="connsiteY61" fmla="*/ 8626 h 1897811"/>
                <a:gd name="connsiteX62" fmla="*/ 394 w 517979"/>
                <a:gd name="connsiteY62" fmla="*/ 34506 h 1897811"/>
                <a:gd name="connsiteX63" fmla="*/ 26273 w 517979"/>
                <a:gd name="connsiteY63" fmla="*/ 43132 h 1897811"/>
                <a:gd name="connsiteX64" fmla="*/ 34900 w 517979"/>
                <a:gd name="connsiteY64" fmla="*/ 43132 h 189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17979" h="1897811">
                  <a:moveTo>
                    <a:pt x="34900" y="43132"/>
                  </a:moveTo>
                  <a:lnTo>
                    <a:pt x="34900" y="43132"/>
                  </a:lnTo>
                  <a:cubicBezTo>
                    <a:pt x="46402" y="66136"/>
                    <a:pt x="57090" y="89565"/>
                    <a:pt x="69405" y="112143"/>
                  </a:cubicBezTo>
                  <a:cubicBezTo>
                    <a:pt x="74370" y="121245"/>
                    <a:pt x="81514" y="129021"/>
                    <a:pt x="86658" y="138023"/>
                  </a:cubicBezTo>
                  <a:cubicBezTo>
                    <a:pt x="93038" y="149188"/>
                    <a:pt x="97531" y="161363"/>
                    <a:pt x="103911" y="172528"/>
                  </a:cubicBezTo>
                  <a:cubicBezTo>
                    <a:pt x="109055" y="181530"/>
                    <a:pt x="116527" y="189135"/>
                    <a:pt x="121164" y="198408"/>
                  </a:cubicBezTo>
                  <a:cubicBezTo>
                    <a:pt x="127242" y="210565"/>
                    <a:pt x="142065" y="249996"/>
                    <a:pt x="147043" y="267419"/>
                  </a:cubicBezTo>
                  <a:cubicBezTo>
                    <a:pt x="150300" y="278819"/>
                    <a:pt x="152412" y="290525"/>
                    <a:pt x="155669" y="301925"/>
                  </a:cubicBezTo>
                  <a:cubicBezTo>
                    <a:pt x="158167" y="310668"/>
                    <a:pt x="161420" y="319178"/>
                    <a:pt x="164296" y="327804"/>
                  </a:cubicBezTo>
                  <a:cubicBezTo>
                    <a:pt x="167171" y="347932"/>
                    <a:pt x="169830" y="368093"/>
                    <a:pt x="172922" y="388189"/>
                  </a:cubicBezTo>
                  <a:cubicBezTo>
                    <a:pt x="175582" y="405476"/>
                    <a:pt x="179237" y="422610"/>
                    <a:pt x="181549" y="439947"/>
                  </a:cubicBezTo>
                  <a:cubicBezTo>
                    <a:pt x="202670" y="598352"/>
                    <a:pt x="178799" y="449325"/>
                    <a:pt x="198801" y="569343"/>
                  </a:cubicBezTo>
                  <a:cubicBezTo>
                    <a:pt x="195926" y="623977"/>
                    <a:pt x="195128" y="678760"/>
                    <a:pt x="190175" y="733245"/>
                  </a:cubicBezTo>
                  <a:cubicBezTo>
                    <a:pt x="189352" y="742301"/>
                    <a:pt x="183044" y="750155"/>
                    <a:pt x="181549" y="759125"/>
                  </a:cubicBezTo>
                  <a:cubicBezTo>
                    <a:pt x="177268" y="784809"/>
                    <a:pt x="177203" y="811078"/>
                    <a:pt x="172922" y="836762"/>
                  </a:cubicBezTo>
                  <a:cubicBezTo>
                    <a:pt x="169748" y="855806"/>
                    <a:pt x="154902" y="881429"/>
                    <a:pt x="147043" y="897147"/>
                  </a:cubicBezTo>
                  <a:cubicBezTo>
                    <a:pt x="144168" y="920151"/>
                    <a:pt x="142564" y="943350"/>
                    <a:pt x="138417" y="966159"/>
                  </a:cubicBezTo>
                  <a:cubicBezTo>
                    <a:pt x="136790" y="975105"/>
                    <a:pt x="132288" y="983295"/>
                    <a:pt x="129790" y="992038"/>
                  </a:cubicBezTo>
                  <a:cubicBezTo>
                    <a:pt x="111215" y="1057049"/>
                    <a:pt x="133657" y="995311"/>
                    <a:pt x="103911" y="1069675"/>
                  </a:cubicBezTo>
                  <a:cubicBezTo>
                    <a:pt x="101035" y="1089803"/>
                    <a:pt x="98627" y="1110004"/>
                    <a:pt x="95284" y="1130060"/>
                  </a:cubicBezTo>
                  <a:cubicBezTo>
                    <a:pt x="91727" y="1151403"/>
                    <a:pt x="84235" y="1185987"/>
                    <a:pt x="78032" y="1207698"/>
                  </a:cubicBezTo>
                  <a:cubicBezTo>
                    <a:pt x="71273" y="1231355"/>
                    <a:pt x="61262" y="1253934"/>
                    <a:pt x="52152" y="1276709"/>
                  </a:cubicBezTo>
                  <a:cubicBezTo>
                    <a:pt x="49277" y="1293962"/>
                    <a:pt x="48552" y="1311715"/>
                    <a:pt x="43526" y="1328468"/>
                  </a:cubicBezTo>
                  <a:cubicBezTo>
                    <a:pt x="39831" y="1340785"/>
                    <a:pt x="31339" y="1351154"/>
                    <a:pt x="26273" y="1362974"/>
                  </a:cubicBezTo>
                  <a:cubicBezTo>
                    <a:pt x="22691" y="1371332"/>
                    <a:pt x="20522" y="1380227"/>
                    <a:pt x="17647" y="1388853"/>
                  </a:cubicBezTo>
                  <a:cubicBezTo>
                    <a:pt x="14771" y="1411857"/>
                    <a:pt x="9020" y="1434681"/>
                    <a:pt x="9020" y="1457864"/>
                  </a:cubicBezTo>
                  <a:cubicBezTo>
                    <a:pt x="9020" y="1526935"/>
                    <a:pt x="11200" y="1596128"/>
                    <a:pt x="17647" y="1664898"/>
                  </a:cubicBezTo>
                  <a:cubicBezTo>
                    <a:pt x="19860" y="1688506"/>
                    <a:pt x="27402" y="1711414"/>
                    <a:pt x="34900" y="1733909"/>
                  </a:cubicBezTo>
                  <a:cubicBezTo>
                    <a:pt x="45673" y="1766230"/>
                    <a:pt x="56927" y="1815127"/>
                    <a:pt x="86658" y="1837426"/>
                  </a:cubicBezTo>
                  <a:cubicBezTo>
                    <a:pt x="98160" y="1846053"/>
                    <a:pt x="110998" y="1853140"/>
                    <a:pt x="121164" y="1863306"/>
                  </a:cubicBezTo>
                  <a:cubicBezTo>
                    <a:pt x="160182" y="1902324"/>
                    <a:pt x="113916" y="1881018"/>
                    <a:pt x="164296" y="1897811"/>
                  </a:cubicBezTo>
                  <a:cubicBezTo>
                    <a:pt x="178673" y="1894936"/>
                    <a:pt x="193700" y="1894333"/>
                    <a:pt x="207428" y="1889185"/>
                  </a:cubicBezTo>
                  <a:cubicBezTo>
                    <a:pt x="222191" y="1883649"/>
                    <a:pt x="251000" y="1857513"/>
                    <a:pt x="259186" y="1846053"/>
                  </a:cubicBezTo>
                  <a:cubicBezTo>
                    <a:pt x="266660" y="1835589"/>
                    <a:pt x="269823" y="1822574"/>
                    <a:pt x="276439" y="1811547"/>
                  </a:cubicBezTo>
                  <a:cubicBezTo>
                    <a:pt x="287107" y="1793767"/>
                    <a:pt x="299443" y="1777042"/>
                    <a:pt x="310945" y="1759789"/>
                  </a:cubicBezTo>
                  <a:lnTo>
                    <a:pt x="328198" y="1733909"/>
                  </a:lnTo>
                  <a:cubicBezTo>
                    <a:pt x="331073" y="1719532"/>
                    <a:pt x="333268" y="1705001"/>
                    <a:pt x="336824" y="1690777"/>
                  </a:cubicBezTo>
                  <a:cubicBezTo>
                    <a:pt x="339029" y="1681956"/>
                    <a:pt x="344322" y="1673921"/>
                    <a:pt x="345450" y="1664898"/>
                  </a:cubicBezTo>
                  <a:cubicBezTo>
                    <a:pt x="352974" y="1604708"/>
                    <a:pt x="357041" y="1544136"/>
                    <a:pt x="362703" y="1483743"/>
                  </a:cubicBezTo>
                  <a:cubicBezTo>
                    <a:pt x="365668" y="1452121"/>
                    <a:pt x="371330" y="1388853"/>
                    <a:pt x="371330" y="1388853"/>
                  </a:cubicBezTo>
                  <a:cubicBezTo>
                    <a:pt x="380472" y="968320"/>
                    <a:pt x="347868" y="1120393"/>
                    <a:pt x="397209" y="923026"/>
                  </a:cubicBezTo>
                  <a:cubicBezTo>
                    <a:pt x="399974" y="911964"/>
                    <a:pt x="408272" y="875022"/>
                    <a:pt x="414462" y="862642"/>
                  </a:cubicBezTo>
                  <a:cubicBezTo>
                    <a:pt x="419099" y="853369"/>
                    <a:pt x="425964" y="845389"/>
                    <a:pt x="431715" y="836762"/>
                  </a:cubicBezTo>
                  <a:lnTo>
                    <a:pt x="448967" y="785004"/>
                  </a:lnTo>
                  <a:cubicBezTo>
                    <a:pt x="451842" y="776378"/>
                    <a:pt x="452550" y="766691"/>
                    <a:pt x="457594" y="759125"/>
                  </a:cubicBezTo>
                  <a:lnTo>
                    <a:pt x="474847" y="733245"/>
                  </a:lnTo>
                  <a:cubicBezTo>
                    <a:pt x="477722" y="724619"/>
                    <a:pt x="481081" y="716139"/>
                    <a:pt x="483473" y="707366"/>
                  </a:cubicBezTo>
                  <a:cubicBezTo>
                    <a:pt x="489712" y="684490"/>
                    <a:pt x="493228" y="660850"/>
                    <a:pt x="500726" y="638355"/>
                  </a:cubicBezTo>
                  <a:cubicBezTo>
                    <a:pt x="514883" y="595882"/>
                    <a:pt x="507857" y="621444"/>
                    <a:pt x="517979" y="560717"/>
                  </a:cubicBezTo>
                  <a:cubicBezTo>
                    <a:pt x="515103" y="448574"/>
                    <a:pt x="514688" y="336340"/>
                    <a:pt x="509352" y="224287"/>
                  </a:cubicBezTo>
                  <a:cubicBezTo>
                    <a:pt x="508919" y="215204"/>
                    <a:pt x="505770" y="205974"/>
                    <a:pt x="500726" y="198408"/>
                  </a:cubicBezTo>
                  <a:cubicBezTo>
                    <a:pt x="493959" y="188257"/>
                    <a:pt x="483473" y="181155"/>
                    <a:pt x="474847" y="172528"/>
                  </a:cubicBezTo>
                  <a:cubicBezTo>
                    <a:pt x="471971" y="163902"/>
                    <a:pt x="472650" y="153079"/>
                    <a:pt x="466220" y="146649"/>
                  </a:cubicBezTo>
                  <a:cubicBezTo>
                    <a:pt x="432772" y="113201"/>
                    <a:pt x="404803" y="108924"/>
                    <a:pt x="362703" y="94891"/>
                  </a:cubicBezTo>
                  <a:lnTo>
                    <a:pt x="336824" y="86264"/>
                  </a:lnTo>
                  <a:lnTo>
                    <a:pt x="310945" y="77638"/>
                  </a:lnTo>
                  <a:cubicBezTo>
                    <a:pt x="245975" y="34324"/>
                    <a:pt x="328547" y="85181"/>
                    <a:pt x="250560" y="51759"/>
                  </a:cubicBezTo>
                  <a:cubicBezTo>
                    <a:pt x="241031" y="47675"/>
                    <a:pt x="234388" y="38146"/>
                    <a:pt x="224681" y="34506"/>
                  </a:cubicBezTo>
                  <a:cubicBezTo>
                    <a:pt x="210953" y="29358"/>
                    <a:pt x="195694" y="29737"/>
                    <a:pt x="181549" y="25879"/>
                  </a:cubicBezTo>
                  <a:cubicBezTo>
                    <a:pt x="164004" y="21094"/>
                    <a:pt x="147043" y="14377"/>
                    <a:pt x="129790" y="8626"/>
                  </a:cubicBezTo>
                  <a:lnTo>
                    <a:pt x="103911" y="0"/>
                  </a:lnTo>
                  <a:cubicBezTo>
                    <a:pt x="75156" y="2875"/>
                    <a:pt x="45062" y="-512"/>
                    <a:pt x="17647" y="8626"/>
                  </a:cubicBezTo>
                  <a:cubicBezTo>
                    <a:pt x="7811" y="11905"/>
                    <a:pt x="-2120" y="24448"/>
                    <a:pt x="394" y="34506"/>
                  </a:cubicBezTo>
                  <a:cubicBezTo>
                    <a:pt x="2599" y="43327"/>
                    <a:pt x="18140" y="39066"/>
                    <a:pt x="26273" y="43132"/>
                  </a:cubicBezTo>
                  <a:cubicBezTo>
                    <a:pt x="29910" y="44951"/>
                    <a:pt x="33462" y="43132"/>
                    <a:pt x="34900" y="4313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orme libre 20"/>
            <p:cNvSpPr/>
            <p:nvPr/>
          </p:nvSpPr>
          <p:spPr>
            <a:xfrm rot="13657353">
              <a:off x="7817913" y="806257"/>
              <a:ext cx="744977" cy="468055"/>
            </a:xfrm>
            <a:custGeom>
              <a:avLst/>
              <a:gdLst>
                <a:gd name="connsiteX0" fmla="*/ 371567 w 942233"/>
                <a:gd name="connsiteY0" fmla="*/ 17253 h 724619"/>
                <a:gd name="connsiteX1" fmla="*/ 371567 w 942233"/>
                <a:gd name="connsiteY1" fmla="*/ 17253 h 724619"/>
                <a:gd name="connsiteX2" fmla="*/ 293929 w 942233"/>
                <a:gd name="connsiteY2" fmla="*/ 8627 h 724619"/>
                <a:gd name="connsiteX3" fmla="*/ 155906 w 942233"/>
                <a:gd name="connsiteY3" fmla="*/ 17253 h 724619"/>
                <a:gd name="connsiteX4" fmla="*/ 95521 w 942233"/>
                <a:gd name="connsiteY4" fmla="*/ 34506 h 724619"/>
                <a:gd name="connsiteX5" fmla="*/ 69642 w 942233"/>
                <a:gd name="connsiteY5" fmla="*/ 51759 h 724619"/>
                <a:gd name="connsiteX6" fmla="*/ 26510 w 942233"/>
                <a:gd name="connsiteY6" fmla="*/ 103517 h 724619"/>
                <a:gd name="connsiteX7" fmla="*/ 17884 w 942233"/>
                <a:gd name="connsiteY7" fmla="*/ 129396 h 724619"/>
                <a:gd name="connsiteX8" fmla="*/ 631 w 942233"/>
                <a:gd name="connsiteY8" fmla="*/ 155276 h 724619"/>
                <a:gd name="connsiteX9" fmla="*/ 9257 w 942233"/>
                <a:gd name="connsiteY9" fmla="*/ 414068 h 724619"/>
                <a:gd name="connsiteX10" fmla="*/ 17884 w 942233"/>
                <a:gd name="connsiteY10" fmla="*/ 439947 h 724619"/>
                <a:gd name="connsiteX11" fmla="*/ 26510 w 942233"/>
                <a:gd name="connsiteY11" fmla="*/ 474453 h 724619"/>
                <a:gd name="connsiteX12" fmla="*/ 52389 w 942233"/>
                <a:gd name="connsiteY12" fmla="*/ 526212 h 724619"/>
                <a:gd name="connsiteX13" fmla="*/ 78268 w 942233"/>
                <a:gd name="connsiteY13" fmla="*/ 552091 h 724619"/>
                <a:gd name="connsiteX14" fmla="*/ 95521 w 942233"/>
                <a:gd name="connsiteY14" fmla="*/ 577970 h 724619"/>
                <a:gd name="connsiteX15" fmla="*/ 147280 w 942233"/>
                <a:gd name="connsiteY15" fmla="*/ 612476 h 724619"/>
                <a:gd name="connsiteX16" fmla="*/ 199038 w 942233"/>
                <a:gd name="connsiteY16" fmla="*/ 646981 h 724619"/>
                <a:gd name="connsiteX17" fmla="*/ 250797 w 942233"/>
                <a:gd name="connsiteY17" fmla="*/ 664234 h 724619"/>
                <a:gd name="connsiteX18" fmla="*/ 276676 w 942233"/>
                <a:gd name="connsiteY18" fmla="*/ 672861 h 724619"/>
                <a:gd name="connsiteX19" fmla="*/ 311182 w 942233"/>
                <a:gd name="connsiteY19" fmla="*/ 698740 h 724619"/>
                <a:gd name="connsiteX20" fmla="*/ 345687 w 942233"/>
                <a:gd name="connsiteY20" fmla="*/ 707366 h 724619"/>
                <a:gd name="connsiteX21" fmla="*/ 406072 w 942233"/>
                <a:gd name="connsiteY21" fmla="*/ 724619 h 724619"/>
                <a:gd name="connsiteX22" fmla="*/ 449204 w 942233"/>
                <a:gd name="connsiteY22" fmla="*/ 715993 h 724619"/>
                <a:gd name="connsiteX23" fmla="*/ 526842 w 942233"/>
                <a:gd name="connsiteY23" fmla="*/ 664234 h 724619"/>
                <a:gd name="connsiteX24" fmla="*/ 578601 w 942233"/>
                <a:gd name="connsiteY24" fmla="*/ 629729 h 724619"/>
                <a:gd name="connsiteX25" fmla="*/ 630359 w 942233"/>
                <a:gd name="connsiteY25" fmla="*/ 595223 h 724619"/>
                <a:gd name="connsiteX26" fmla="*/ 656238 w 942233"/>
                <a:gd name="connsiteY26" fmla="*/ 577970 h 724619"/>
                <a:gd name="connsiteX27" fmla="*/ 699370 w 942233"/>
                <a:gd name="connsiteY27" fmla="*/ 500332 h 724619"/>
                <a:gd name="connsiteX28" fmla="*/ 716623 w 942233"/>
                <a:gd name="connsiteY28" fmla="*/ 474453 h 724619"/>
                <a:gd name="connsiteX29" fmla="*/ 733876 w 942233"/>
                <a:gd name="connsiteY29" fmla="*/ 448574 h 724619"/>
                <a:gd name="connsiteX30" fmla="*/ 794261 w 942233"/>
                <a:gd name="connsiteY30" fmla="*/ 388189 h 724619"/>
                <a:gd name="connsiteX31" fmla="*/ 828767 w 942233"/>
                <a:gd name="connsiteY31" fmla="*/ 336430 h 724619"/>
                <a:gd name="connsiteX32" fmla="*/ 915031 w 942233"/>
                <a:gd name="connsiteY32" fmla="*/ 276046 h 724619"/>
                <a:gd name="connsiteX33" fmla="*/ 932284 w 942233"/>
                <a:gd name="connsiteY33" fmla="*/ 250166 h 724619"/>
                <a:gd name="connsiteX34" fmla="*/ 932284 w 942233"/>
                <a:gd name="connsiteY34" fmla="*/ 138023 h 724619"/>
                <a:gd name="connsiteX35" fmla="*/ 915031 w 942233"/>
                <a:gd name="connsiteY35" fmla="*/ 77638 h 724619"/>
                <a:gd name="connsiteX36" fmla="*/ 889151 w 942233"/>
                <a:gd name="connsiteY36" fmla="*/ 51759 h 724619"/>
                <a:gd name="connsiteX37" fmla="*/ 854646 w 942233"/>
                <a:gd name="connsiteY37" fmla="*/ 34506 h 724619"/>
                <a:gd name="connsiteX38" fmla="*/ 828767 w 942233"/>
                <a:gd name="connsiteY38" fmla="*/ 17253 h 724619"/>
                <a:gd name="connsiteX39" fmla="*/ 707997 w 942233"/>
                <a:gd name="connsiteY39" fmla="*/ 0 h 724619"/>
                <a:gd name="connsiteX40" fmla="*/ 647612 w 942233"/>
                <a:gd name="connsiteY40" fmla="*/ 17253 h 724619"/>
                <a:gd name="connsiteX41" fmla="*/ 621733 w 942233"/>
                <a:gd name="connsiteY41" fmla="*/ 34506 h 724619"/>
                <a:gd name="connsiteX42" fmla="*/ 535468 w 942233"/>
                <a:gd name="connsiteY42" fmla="*/ 60385 h 724619"/>
                <a:gd name="connsiteX43" fmla="*/ 509589 w 942233"/>
                <a:gd name="connsiteY43" fmla="*/ 69012 h 724619"/>
                <a:gd name="connsiteX44" fmla="*/ 423325 w 942233"/>
                <a:gd name="connsiteY44" fmla="*/ 60385 h 724619"/>
                <a:gd name="connsiteX45" fmla="*/ 388819 w 942233"/>
                <a:gd name="connsiteY45" fmla="*/ 43132 h 724619"/>
                <a:gd name="connsiteX46" fmla="*/ 371567 w 942233"/>
                <a:gd name="connsiteY46" fmla="*/ 17253 h 72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233" h="724619">
                  <a:moveTo>
                    <a:pt x="371567" y="17253"/>
                  </a:moveTo>
                  <a:lnTo>
                    <a:pt x="371567" y="17253"/>
                  </a:lnTo>
                  <a:cubicBezTo>
                    <a:pt x="345688" y="14378"/>
                    <a:pt x="319968" y="8627"/>
                    <a:pt x="293929" y="8627"/>
                  </a:cubicBezTo>
                  <a:cubicBezTo>
                    <a:pt x="247832" y="8627"/>
                    <a:pt x="201775" y="12666"/>
                    <a:pt x="155906" y="17253"/>
                  </a:cubicBezTo>
                  <a:cubicBezTo>
                    <a:pt x="140439" y="18800"/>
                    <a:pt x="111280" y="29253"/>
                    <a:pt x="95521" y="34506"/>
                  </a:cubicBezTo>
                  <a:cubicBezTo>
                    <a:pt x="86895" y="40257"/>
                    <a:pt x="77607" y="45122"/>
                    <a:pt x="69642" y="51759"/>
                  </a:cubicBezTo>
                  <a:cubicBezTo>
                    <a:pt x="44735" y="72515"/>
                    <a:pt x="43474" y="78071"/>
                    <a:pt x="26510" y="103517"/>
                  </a:cubicBezTo>
                  <a:cubicBezTo>
                    <a:pt x="23635" y="112143"/>
                    <a:pt x="21950" y="121263"/>
                    <a:pt x="17884" y="129396"/>
                  </a:cubicBezTo>
                  <a:cubicBezTo>
                    <a:pt x="13247" y="138669"/>
                    <a:pt x="945" y="144913"/>
                    <a:pt x="631" y="155276"/>
                  </a:cubicBezTo>
                  <a:cubicBezTo>
                    <a:pt x="-1983" y="241548"/>
                    <a:pt x="4035" y="327914"/>
                    <a:pt x="9257" y="414068"/>
                  </a:cubicBezTo>
                  <a:cubicBezTo>
                    <a:pt x="9807" y="423144"/>
                    <a:pt x="15386" y="431204"/>
                    <a:pt x="17884" y="439947"/>
                  </a:cubicBezTo>
                  <a:cubicBezTo>
                    <a:pt x="21141" y="451347"/>
                    <a:pt x="23253" y="463053"/>
                    <a:pt x="26510" y="474453"/>
                  </a:cubicBezTo>
                  <a:cubicBezTo>
                    <a:pt x="33276" y="498135"/>
                    <a:pt x="35951" y="506487"/>
                    <a:pt x="52389" y="526212"/>
                  </a:cubicBezTo>
                  <a:cubicBezTo>
                    <a:pt x="60199" y="535584"/>
                    <a:pt x="70458" y="542719"/>
                    <a:pt x="78268" y="552091"/>
                  </a:cubicBezTo>
                  <a:cubicBezTo>
                    <a:pt x="84905" y="560056"/>
                    <a:pt x="87719" y="571143"/>
                    <a:pt x="95521" y="577970"/>
                  </a:cubicBezTo>
                  <a:cubicBezTo>
                    <a:pt x="111126" y="591624"/>
                    <a:pt x="130027" y="600974"/>
                    <a:pt x="147280" y="612476"/>
                  </a:cubicBezTo>
                  <a:lnTo>
                    <a:pt x="199038" y="646981"/>
                  </a:lnTo>
                  <a:lnTo>
                    <a:pt x="250797" y="664234"/>
                  </a:lnTo>
                  <a:lnTo>
                    <a:pt x="276676" y="672861"/>
                  </a:lnTo>
                  <a:cubicBezTo>
                    <a:pt x="288178" y="681487"/>
                    <a:pt x="298322" y="692310"/>
                    <a:pt x="311182" y="698740"/>
                  </a:cubicBezTo>
                  <a:cubicBezTo>
                    <a:pt x="321786" y="704042"/>
                    <a:pt x="334288" y="704109"/>
                    <a:pt x="345687" y="707366"/>
                  </a:cubicBezTo>
                  <a:cubicBezTo>
                    <a:pt x="432315" y="732117"/>
                    <a:pt x="298208" y="697654"/>
                    <a:pt x="406072" y="724619"/>
                  </a:cubicBezTo>
                  <a:cubicBezTo>
                    <a:pt x="420449" y="721744"/>
                    <a:pt x="435591" y="721438"/>
                    <a:pt x="449204" y="715993"/>
                  </a:cubicBezTo>
                  <a:cubicBezTo>
                    <a:pt x="477001" y="704874"/>
                    <a:pt x="502644" y="681172"/>
                    <a:pt x="526842" y="664234"/>
                  </a:cubicBezTo>
                  <a:cubicBezTo>
                    <a:pt x="543829" y="652343"/>
                    <a:pt x="561348" y="641231"/>
                    <a:pt x="578601" y="629729"/>
                  </a:cubicBezTo>
                  <a:lnTo>
                    <a:pt x="630359" y="595223"/>
                  </a:lnTo>
                  <a:lnTo>
                    <a:pt x="656238" y="577970"/>
                  </a:lnTo>
                  <a:cubicBezTo>
                    <a:pt x="671422" y="532421"/>
                    <a:pt x="659822" y="559655"/>
                    <a:pt x="699370" y="500332"/>
                  </a:cubicBezTo>
                  <a:lnTo>
                    <a:pt x="716623" y="474453"/>
                  </a:lnTo>
                  <a:cubicBezTo>
                    <a:pt x="722374" y="465827"/>
                    <a:pt x="726545" y="455905"/>
                    <a:pt x="733876" y="448574"/>
                  </a:cubicBezTo>
                  <a:cubicBezTo>
                    <a:pt x="754004" y="428446"/>
                    <a:pt x="778471" y="411874"/>
                    <a:pt x="794261" y="388189"/>
                  </a:cubicBezTo>
                  <a:cubicBezTo>
                    <a:pt x="805763" y="370936"/>
                    <a:pt x="811514" y="347932"/>
                    <a:pt x="828767" y="336430"/>
                  </a:cubicBezTo>
                  <a:cubicBezTo>
                    <a:pt x="892488" y="293950"/>
                    <a:pt x="863937" y="314366"/>
                    <a:pt x="915031" y="276046"/>
                  </a:cubicBezTo>
                  <a:cubicBezTo>
                    <a:pt x="920782" y="267419"/>
                    <a:pt x="927647" y="259439"/>
                    <a:pt x="932284" y="250166"/>
                  </a:cubicBezTo>
                  <a:cubicBezTo>
                    <a:pt x="951022" y="212689"/>
                    <a:pt x="938719" y="183067"/>
                    <a:pt x="932284" y="138023"/>
                  </a:cubicBezTo>
                  <a:cubicBezTo>
                    <a:pt x="931762" y="134366"/>
                    <a:pt x="919499" y="84340"/>
                    <a:pt x="915031" y="77638"/>
                  </a:cubicBezTo>
                  <a:cubicBezTo>
                    <a:pt x="908264" y="67487"/>
                    <a:pt x="899078" y="58850"/>
                    <a:pt x="889151" y="51759"/>
                  </a:cubicBezTo>
                  <a:cubicBezTo>
                    <a:pt x="878687" y="44285"/>
                    <a:pt x="865811" y="40886"/>
                    <a:pt x="854646" y="34506"/>
                  </a:cubicBezTo>
                  <a:cubicBezTo>
                    <a:pt x="845644" y="29362"/>
                    <a:pt x="838859" y="19628"/>
                    <a:pt x="828767" y="17253"/>
                  </a:cubicBezTo>
                  <a:cubicBezTo>
                    <a:pt x="789183" y="7939"/>
                    <a:pt x="707997" y="0"/>
                    <a:pt x="707997" y="0"/>
                  </a:cubicBezTo>
                  <a:cubicBezTo>
                    <a:pt x="696946" y="2763"/>
                    <a:pt x="659984" y="11067"/>
                    <a:pt x="647612" y="17253"/>
                  </a:cubicBezTo>
                  <a:cubicBezTo>
                    <a:pt x="638339" y="21890"/>
                    <a:pt x="631207" y="30295"/>
                    <a:pt x="621733" y="34506"/>
                  </a:cubicBezTo>
                  <a:cubicBezTo>
                    <a:pt x="584825" y="50910"/>
                    <a:pt x="570603" y="50346"/>
                    <a:pt x="535468" y="60385"/>
                  </a:cubicBezTo>
                  <a:cubicBezTo>
                    <a:pt x="526725" y="62883"/>
                    <a:pt x="518215" y="66136"/>
                    <a:pt x="509589" y="69012"/>
                  </a:cubicBezTo>
                  <a:cubicBezTo>
                    <a:pt x="480834" y="66136"/>
                    <a:pt x="451582" y="66440"/>
                    <a:pt x="423325" y="60385"/>
                  </a:cubicBezTo>
                  <a:cubicBezTo>
                    <a:pt x="410751" y="57690"/>
                    <a:pt x="399984" y="49512"/>
                    <a:pt x="388819" y="43132"/>
                  </a:cubicBezTo>
                  <a:cubicBezTo>
                    <a:pt x="379817" y="37988"/>
                    <a:pt x="374442" y="21566"/>
                    <a:pt x="371567" y="17253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41672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0" y="-6892"/>
            <a:ext cx="9150357" cy="6864892"/>
            <a:chOff x="0" y="-6892"/>
            <a:chExt cx="9150357" cy="6864892"/>
          </a:xfrm>
        </p:grpSpPr>
        <p:sp>
          <p:nvSpPr>
            <p:cNvPr id="2" name="Rectangle 1"/>
            <p:cNvSpPr/>
            <p:nvPr/>
          </p:nvSpPr>
          <p:spPr>
            <a:xfrm>
              <a:off x="0" y="-6892"/>
              <a:ext cx="9144000" cy="472514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30000">
                  <a:schemeClr val="accent1">
                    <a:tint val="44500"/>
                    <a:satMod val="160000"/>
                  </a:schemeClr>
                </a:gs>
                <a:gs pos="55000">
                  <a:schemeClr val="accent1">
                    <a:tint val="23500"/>
                    <a:satMod val="160000"/>
                    <a:lumMod val="47000"/>
                    <a:lumOff val="53000"/>
                    <a:alpha val="83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4725144"/>
              <a:ext cx="9144000" cy="2132856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6000" contrast="21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oleil 11"/>
            <p:cNvSpPr/>
            <p:nvPr/>
          </p:nvSpPr>
          <p:spPr>
            <a:xfrm>
              <a:off x="7956376" y="116632"/>
              <a:ext cx="936104" cy="936104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Nuage 12"/>
            <p:cNvSpPr/>
            <p:nvPr/>
          </p:nvSpPr>
          <p:spPr>
            <a:xfrm>
              <a:off x="1691680" y="260648"/>
              <a:ext cx="2232248" cy="115212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8" y="2060848"/>
              <a:ext cx="9143999" cy="1323439"/>
            </a:xfrm>
            <a:prstGeom prst="rect">
              <a:avLst/>
            </a:prstGeom>
            <a:noFill/>
            <a:effectLst>
              <a:glow rad="101600">
                <a:srgbClr val="FF0000">
                  <a:alpha val="60000"/>
                </a:srgbClr>
              </a:glow>
            </a:effectLst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fr-FR" sz="8000" b="1" cap="none" spc="50" dirty="0" smtClean="0">
                  <a:ln w="11430"/>
                  <a:solidFill>
                    <a:srgbClr val="92D05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FÉLICITATIONS</a:t>
              </a:r>
              <a:endParaRPr lang="fr-FR" sz="8000" b="1" cap="none" spc="50" dirty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438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chemeClr val="accent1">
                  <a:tint val="44500"/>
                  <a:satMod val="160000"/>
                </a:schemeClr>
              </a:gs>
              <a:gs pos="55000">
                <a:schemeClr val="accent1">
                  <a:tint val="23500"/>
                  <a:satMod val="160000"/>
                  <a:lumMod val="47000"/>
                  <a:lumOff val="53000"/>
                  <a:alpha val="8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36000" contrast="21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Soleil 11"/>
          <p:cNvSpPr/>
          <p:nvPr/>
        </p:nvSpPr>
        <p:spPr>
          <a:xfrm>
            <a:off x="7956376" y="116632"/>
            <a:ext cx="936104" cy="936104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Nuage 12"/>
          <p:cNvSpPr/>
          <p:nvPr/>
        </p:nvSpPr>
        <p:spPr>
          <a:xfrm>
            <a:off x="1691680" y="260648"/>
            <a:ext cx="2232248" cy="11521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2411760" y="2564904"/>
            <a:ext cx="1080120" cy="2160014"/>
            <a:chOff x="2411760" y="2564904"/>
            <a:chExt cx="1080120" cy="2160014"/>
          </a:xfrm>
        </p:grpSpPr>
        <p:cxnSp>
          <p:nvCxnSpPr>
            <p:cNvPr id="3" name="Connecteur droit 2"/>
            <p:cNvCxnSpPr/>
            <p:nvPr/>
          </p:nvCxnSpPr>
          <p:spPr>
            <a:xfrm flipH="1">
              <a:off x="2708793" y="4005064"/>
              <a:ext cx="171019" cy="3475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/>
            <p:cNvCxnSpPr/>
            <p:nvPr/>
          </p:nvCxnSpPr>
          <p:spPr>
            <a:xfrm flipH="1" flipV="1">
              <a:off x="2879812" y="3998168"/>
              <a:ext cx="54006" cy="3669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/>
            <p:cNvCxnSpPr/>
            <p:nvPr/>
          </p:nvCxnSpPr>
          <p:spPr>
            <a:xfrm flipH="1">
              <a:off x="2860014" y="2807931"/>
              <a:ext cx="324036" cy="12241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2915816" y="3284984"/>
              <a:ext cx="144016" cy="36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2915816" y="3645024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2807804" y="3284984"/>
              <a:ext cx="252028" cy="270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V="1">
              <a:off x="2807804" y="3555014"/>
              <a:ext cx="324036" cy="28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2915816" y="2564904"/>
              <a:ext cx="576064" cy="57606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2807805" y="4352578"/>
              <a:ext cx="135014" cy="3723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>
              <a:off x="2411760" y="4352578"/>
              <a:ext cx="297033" cy="1861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4063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0" y="-226"/>
            <a:ext cx="9144000" cy="6858226"/>
            <a:chOff x="0" y="-226"/>
            <a:chExt cx="9144000" cy="6858226"/>
          </a:xfrm>
        </p:grpSpPr>
        <p:sp>
          <p:nvSpPr>
            <p:cNvPr id="28" name="Rectangle 27"/>
            <p:cNvSpPr/>
            <p:nvPr/>
          </p:nvSpPr>
          <p:spPr>
            <a:xfrm>
              <a:off x="0" y="-226"/>
              <a:ext cx="9144000" cy="472514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30000">
                  <a:schemeClr val="accent1">
                    <a:tint val="44500"/>
                    <a:satMod val="160000"/>
                  </a:schemeClr>
                </a:gs>
                <a:gs pos="55000">
                  <a:schemeClr val="accent1">
                    <a:tint val="23500"/>
                    <a:satMod val="160000"/>
                    <a:lumMod val="47000"/>
                    <a:lumOff val="53000"/>
                    <a:alpha val="83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7236000" y="4230000"/>
              <a:ext cx="1054800" cy="1080000"/>
              <a:chOff x="2904369" y="2051472"/>
              <a:chExt cx="1054800" cy="1055013"/>
            </a:xfrm>
            <a:effectLst/>
          </p:grpSpPr>
          <p:grpSp>
            <p:nvGrpSpPr>
              <p:cNvPr id="17" name="Groupe 16"/>
              <p:cNvGrpSpPr/>
              <p:nvPr/>
            </p:nvGrpSpPr>
            <p:grpSpPr>
              <a:xfrm>
                <a:off x="2904369" y="2051472"/>
                <a:ext cx="1054800" cy="1055013"/>
                <a:chOff x="2904369" y="2051472"/>
                <a:chExt cx="1054800" cy="1055013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3" name="Étoile à 4 branches 22"/>
                <p:cNvSpPr/>
                <p:nvPr/>
              </p:nvSpPr>
              <p:spPr>
                <a:xfrm rot="5400000">
                  <a:off x="2904369" y="2051685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Étoile à 4 branches 23"/>
                <p:cNvSpPr/>
                <p:nvPr/>
              </p:nvSpPr>
              <p:spPr>
                <a:xfrm rot="2700000">
                  <a:off x="2904369" y="2051472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" name="Ellipse 18"/>
              <p:cNvSpPr>
                <a:spLocks noChangeAspect="1"/>
              </p:cNvSpPr>
              <p:nvPr/>
            </p:nvSpPr>
            <p:spPr>
              <a:xfrm>
                <a:off x="3067276" y="2214633"/>
                <a:ext cx="728986" cy="7289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3017767" y="2164764"/>
                <a:ext cx="828323" cy="828001"/>
                <a:chOff x="1317238" y="2036530"/>
                <a:chExt cx="828323" cy="828001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1" name="Étoile à 4 branches 20"/>
                <p:cNvSpPr/>
                <p:nvPr/>
              </p:nvSpPr>
              <p:spPr>
                <a:xfrm rot="2700000">
                  <a:off x="1317561" y="2036530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Étoile à 4 branches 21"/>
                <p:cNvSpPr/>
                <p:nvPr/>
              </p:nvSpPr>
              <p:spPr>
                <a:xfrm rot="5400000">
                  <a:off x="1317238" y="2036531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cxnSp>
          <p:nvCxnSpPr>
            <p:cNvPr id="3" name="Connecteur droit 2"/>
            <p:cNvCxnSpPr/>
            <p:nvPr/>
          </p:nvCxnSpPr>
          <p:spPr>
            <a:xfrm flipH="1">
              <a:off x="2195736" y="4005064"/>
              <a:ext cx="684076" cy="72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/>
            <p:cNvCxnSpPr/>
            <p:nvPr/>
          </p:nvCxnSpPr>
          <p:spPr>
            <a:xfrm flipH="1" flipV="1">
              <a:off x="2879812" y="3998168"/>
              <a:ext cx="468052" cy="174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2879812" y="2780928"/>
              <a:ext cx="324036" cy="12241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059832" y="3284984"/>
              <a:ext cx="144016" cy="36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3203848" y="3465004"/>
              <a:ext cx="432048" cy="1800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699792" y="3284984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2483768" y="3284984"/>
              <a:ext cx="216024" cy="270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2915816" y="2564904"/>
              <a:ext cx="576064" cy="57606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4725144"/>
              <a:ext cx="9144000" cy="2132856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6000" contrast="21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Soleil 25"/>
            <p:cNvSpPr/>
            <p:nvPr/>
          </p:nvSpPr>
          <p:spPr>
            <a:xfrm>
              <a:off x="7956376" y="116632"/>
              <a:ext cx="936104" cy="936104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Nuage 26"/>
            <p:cNvSpPr/>
            <p:nvPr/>
          </p:nvSpPr>
          <p:spPr>
            <a:xfrm>
              <a:off x="1691680" y="260648"/>
              <a:ext cx="2232248" cy="115212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35"/>
            <p:cNvCxnSpPr/>
            <p:nvPr/>
          </p:nvCxnSpPr>
          <p:spPr>
            <a:xfrm flipH="1">
              <a:off x="3059832" y="4172558"/>
              <a:ext cx="270031" cy="36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5393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-226"/>
            <a:ext cx="9144000" cy="6858226"/>
            <a:chOff x="0" y="-226"/>
            <a:chExt cx="9144000" cy="6858226"/>
          </a:xfrm>
        </p:grpSpPr>
        <p:sp>
          <p:nvSpPr>
            <p:cNvPr id="2" name="Rectangle 1"/>
            <p:cNvSpPr/>
            <p:nvPr/>
          </p:nvSpPr>
          <p:spPr>
            <a:xfrm>
              <a:off x="0" y="-226"/>
              <a:ext cx="9144000" cy="472514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30000">
                  <a:schemeClr val="accent1">
                    <a:tint val="44500"/>
                    <a:satMod val="160000"/>
                  </a:schemeClr>
                </a:gs>
                <a:gs pos="55000">
                  <a:schemeClr val="accent1">
                    <a:tint val="23500"/>
                    <a:satMod val="160000"/>
                    <a:lumMod val="47000"/>
                    <a:lumOff val="53000"/>
                    <a:alpha val="83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5953911" y="4229780"/>
              <a:ext cx="1054800" cy="1080000"/>
              <a:chOff x="2904369" y="2051472"/>
              <a:chExt cx="1054800" cy="1055013"/>
            </a:xfrm>
            <a:effectLst/>
          </p:grpSpPr>
          <p:grpSp>
            <p:nvGrpSpPr>
              <p:cNvPr id="17" name="Groupe 16"/>
              <p:cNvGrpSpPr/>
              <p:nvPr/>
            </p:nvGrpSpPr>
            <p:grpSpPr>
              <a:xfrm>
                <a:off x="2904369" y="2051472"/>
                <a:ext cx="1054800" cy="1055013"/>
                <a:chOff x="2904369" y="2051472"/>
                <a:chExt cx="1054800" cy="1055013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2" name="Étoile à 4 branches 21"/>
                <p:cNvSpPr/>
                <p:nvPr/>
              </p:nvSpPr>
              <p:spPr>
                <a:xfrm rot="5400000">
                  <a:off x="2904369" y="2051685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Étoile à 4 branches 22"/>
                <p:cNvSpPr/>
                <p:nvPr/>
              </p:nvSpPr>
              <p:spPr>
                <a:xfrm rot="2700000">
                  <a:off x="2904369" y="2051472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8" name="Ellipse 17"/>
              <p:cNvSpPr>
                <a:spLocks noChangeAspect="1"/>
              </p:cNvSpPr>
              <p:nvPr/>
            </p:nvSpPr>
            <p:spPr>
              <a:xfrm>
                <a:off x="3067276" y="2214633"/>
                <a:ext cx="728986" cy="7289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9" name="Groupe 18"/>
              <p:cNvGrpSpPr/>
              <p:nvPr/>
            </p:nvGrpSpPr>
            <p:grpSpPr>
              <a:xfrm>
                <a:off x="3017767" y="2164764"/>
                <a:ext cx="828323" cy="828001"/>
                <a:chOff x="1317238" y="2036530"/>
                <a:chExt cx="828323" cy="828001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0" name="Étoile à 4 branches 19"/>
                <p:cNvSpPr/>
                <p:nvPr/>
              </p:nvSpPr>
              <p:spPr>
                <a:xfrm rot="2700000">
                  <a:off x="1317561" y="2036530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Étoile à 4 branches 20"/>
                <p:cNvSpPr/>
                <p:nvPr/>
              </p:nvSpPr>
              <p:spPr>
                <a:xfrm rot="5400000">
                  <a:off x="1317238" y="2036531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cxnSp>
          <p:nvCxnSpPr>
            <p:cNvPr id="3" name="Connecteur droit 2"/>
            <p:cNvCxnSpPr/>
            <p:nvPr/>
          </p:nvCxnSpPr>
          <p:spPr>
            <a:xfrm flipH="1">
              <a:off x="2708793" y="4005064"/>
              <a:ext cx="171019" cy="3475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/>
            <p:cNvCxnSpPr/>
            <p:nvPr/>
          </p:nvCxnSpPr>
          <p:spPr>
            <a:xfrm flipH="1" flipV="1">
              <a:off x="2879812" y="3998168"/>
              <a:ext cx="54006" cy="3669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/>
            <p:cNvCxnSpPr/>
            <p:nvPr/>
          </p:nvCxnSpPr>
          <p:spPr>
            <a:xfrm flipH="1">
              <a:off x="2879812" y="2780928"/>
              <a:ext cx="324036" cy="12241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2915816" y="3284984"/>
              <a:ext cx="144016" cy="36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2915816" y="3645024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2807804" y="3284984"/>
              <a:ext cx="252028" cy="270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V="1">
              <a:off x="2807804" y="3555014"/>
              <a:ext cx="324036" cy="28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2915816" y="2564904"/>
              <a:ext cx="576064" cy="57606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4725144"/>
              <a:ext cx="9144000" cy="2132856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6000" contrast="21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oleil 11"/>
            <p:cNvSpPr/>
            <p:nvPr/>
          </p:nvSpPr>
          <p:spPr>
            <a:xfrm>
              <a:off x="7956376" y="116632"/>
              <a:ext cx="936104" cy="936104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Nuage 12"/>
            <p:cNvSpPr/>
            <p:nvPr/>
          </p:nvSpPr>
          <p:spPr>
            <a:xfrm>
              <a:off x="1691680" y="260648"/>
              <a:ext cx="2232248" cy="115212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2807805" y="4352578"/>
              <a:ext cx="135014" cy="3723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>
              <a:off x="2411760" y="4352578"/>
              <a:ext cx="297033" cy="1861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609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0" y="-226"/>
            <a:ext cx="9144000" cy="6858226"/>
            <a:chOff x="0" y="-226"/>
            <a:chExt cx="9144000" cy="6858226"/>
          </a:xfrm>
        </p:grpSpPr>
        <p:sp>
          <p:nvSpPr>
            <p:cNvPr id="28" name="Rectangle 27"/>
            <p:cNvSpPr/>
            <p:nvPr/>
          </p:nvSpPr>
          <p:spPr>
            <a:xfrm>
              <a:off x="0" y="-226"/>
              <a:ext cx="9144000" cy="472514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30000">
                  <a:schemeClr val="accent1">
                    <a:tint val="44500"/>
                    <a:satMod val="160000"/>
                  </a:schemeClr>
                </a:gs>
                <a:gs pos="55000">
                  <a:schemeClr val="accent1">
                    <a:tint val="23500"/>
                    <a:satMod val="160000"/>
                    <a:lumMod val="47000"/>
                    <a:lumOff val="53000"/>
                    <a:alpha val="83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4788024" y="4229780"/>
              <a:ext cx="1054800" cy="1080000"/>
              <a:chOff x="2904369" y="2051472"/>
              <a:chExt cx="1054800" cy="1055013"/>
            </a:xfrm>
            <a:effectLst/>
          </p:grpSpPr>
          <p:grpSp>
            <p:nvGrpSpPr>
              <p:cNvPr id="17" name="Groupe 16"/>
              <p:cNvGrpSpPr/>
              <p:nvPr/>
            </p:nvGrpSpPr>
            <p:grpSpPr>
              <a:xfrm>
                <a:off x="2904369" y="2051472"/>
                <a:ext cx="1054800" cy="1055013"/>
                <a:chOff x="2904369" y="2051472"/>
                <a:chExt cx="1054800" cy="1055013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3" name="Étoile à 4 branches 22"/>
                <p:cNvSpPr/>
                <p:nvPr/>
              </p:nvSpPr>
              <p:spPr>
                <a:xfrm rot="5400000">
                  <a:off x="2904369" y="2051685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Étoile à 4 branches 23"/>
                <p:cNvSpPr/>
                <p:nvPr/>
              </p:nvSpPr>
              <p:spPr>
                <a:xfrm rot="2700000">
                  <a:off x="2904369" y="2051472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" name="Ellipse 18"/>
              <p:cNvSpPr>
                <a:spLocks noChangeAspect="1"/>
              </p:cNvSpPr>
              <p:nvPr/>
            </p:nvSpPr>
            <p:spPr>
              <a:xfrm>
                <a:off x="3067276" y="2214633"/>
                <a:ext cx="728986" cy="7289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3017767" y="2164764"/>
                <a:ext cx="828323" cy="828001"/>
                <a:chOff x="1317238" y="2036530"/>
                <a:chExt cx="828323" cy="828001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1" name="Étoile à 4 branches 20"/>
                <p:cNvSpPr/>
                <p:nvPr/>
              </p:nvSpPr>
              <p:spPr>
                <a:xfrm rot="2700000">
                  <a:off x="1317561" y="2036530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Étoile à 4 branches 21"/>
                <p:cNvSpPr/>
                <p:nvPr/>
              </p:nvSpPr>
              <p:spPr>
                <a:xfrm rot="5400000">
                  <a:off x="1317238" y="2036531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cxnSp>
          <p:nvCxnSpPr>
            <p:cNvPr id="3" name="Connecteur droit 2"/>
            <p:cNvCxnSpPr/>
            <p:nvPr/>
          </p:nvCxnSpPr>
          <p:spPr>
            <a:xfrm flipH="1">
              <a:off x="2195736" y="4005064"/>
              <a:ext cx="684076" cy="72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/>
            <p:cNvCxnSpPr/>
            <p:nvPr/>
          </p:nvCxnSpPr>
          <p:spPr>
            <a:xfrm flipH="1" flipV="1">
              <a:off x="2879812" y="3998168"/>
              <a:ext cx="468052" cy="174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2879812" y="2780928"/>
              <a:ext cx="324036" cy="12241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059832" y="3284984"/>
              <a:ext cx="144016" cy="36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3203848" y="3465004"/>
              <a:ext cx="432048" cy="1800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699792" y="3284984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2483768" y="3284984"/>
              <a:ext cx="216024" cy="270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2915816" y="2564904"/>
              <a:ext cx="576064" cy="57606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4725144"/>
              <a:ext cx="9144000" cy="2132856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6000" contrast="21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Soleil 25"/>
            <p:cNvSpPr/>
            <p:nvPr/>
          </p:nvSpPr>
          <p:spPr>
            <a:xfrm>
              <a:off x="7956376" y="116632"/>
              <a:ext cx="936104" cy="936104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Nuage 26"/>
            <p:cNvSpPr/>
            <p:nvPr/>
          </p:nvSpPr>
          <p:spPr>
            <a:xfrm>
              <a:off x="1691680" y="260648"/>
              <a:ext cx="2232248" cy="115212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35"/>
            <p:cNvCxnSpPr/>
            <p:nvPr/>
          </p:nvCxnSpPr>
          <p:spPr>
            <a:xfrm flipH="1">
              <a:off x="3059832" y="4172558"/>
              <a:ext cx="270031" cy="36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321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0" y="-226"/>
            <a:ext cx="9144000" cy="6858226"/>
            <a:chOff x="0" y="-226"/>
            <a:chExt cx="9144000" cy="6858226"/>
          </a:xfrm>
        </p:grpSpPr>
        <p:sp>
          <p:nvSpPr>
            <p:cNvPr id="2" name="Rectangle 1"/>
            <p:cNvSpPr/>
            <p:nvPr/>
          </p:nvSpPr>
          <p:spPr>
            <a:xfrm>
              <a:off x="0" y="-226"/>
              <a:ext cx="9144000" cy="472514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30000">
                  <a:schemeClr val="accent1">
                    <a:tint val="44500"/>
                    <a:satMod val="160000"/>
                  </a:schemeClr>
                </a:gs>
                <a:gs pos="55000">
                  <a:schemeClr val="accent1">
                    <a:tint val="23500"/>
                    <a:satMod val="160000"/>
                    <a:lumMod val="47000"/>
                    <a:lumOff val="53000"/>
                    <a:alpha val="83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3347864" y="4229780"/>
              <a:ext cx="1054800" cy="1080000"/>
              <a:chOff x="2904369" y="2051472"/>
              <a:chExt cx="1054800" cy="1055013"/>
            </a:xfrm>
            <a:effectLst/>
          </p:grpSpPr>
          <p:grpSp>
            <p:nvGrpSpPr>
              <p:cNvPr id="17" name="Groupe 16"/>
              <p:cNvGrpSpPr/>
              <p:nvPr/>
            </p:nvGrpSpPr>
            <p:grpSpPr>
              <a:xfrm>
                <a:off x="2904369" y="2051472"/>
                <a:ext cx="1054800" cy="1055013"/>
                <a:chOff x="2904369" y="2051472"/>
                <a:chExt cx="1054800" cy="1055013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2" name="Étoile à 4 branches 21"/>
                <p:cNvSpPr/>
                <p:nvPr/>
              </p:nvSpPr>
              <p:spPr>
                <a:xfrm rot="5400000">
                  <a:off x="2904369" y="2051685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Étoile à 4 branches 22"/>
                <p:cNvSpPr/>
                <p:nvPr/>
              </p:nvSpPr>
              <p:spPr>
                <a:xfrm rot="2700000">
                  <a:off x="2904369" y="2051472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8" name="Ellipse 17"/>
              <p:cNvSpPr>
                <a:spLocks noChangeAspect="1"/>
              </p:cNvSpPr>
              <p:nvPr/>
            </p:nvSpPr>
            <p:spPr>
              <a:xfrm>
                <a:off x="3067276" y="2214633"/>
                <a:ext cx="728986" cy="7289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9" name="Groupe 18"/>
              <p:cNvGrpSpPr/>
              <p:nvPr/>
            </p:nvGrpSpPr>
            <p:grpSpPr>
              <a:xfrm>
                <a:off x="3017767" y="2164764"/>
                <a:ext cx="828323" cy="828001"/>
                <a:chOff x="1317238" y="2036530"/>
                <a:chExt cx="828323" cy="828001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0" name="Étoile à 4 branches 19"/>
                <p:cNvSpPr/>
                <p:nvPr/>
              </p:nvSpPr>
              <p:spPr>
                <a:xfrm rot="2700000">
                  <a:off x="1317561" y="2036530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Étoile à 4 branches 20"/>
                <p:cNvSpPr/>
                <p:nvPr/>
              </p:nvSpPr>
              <p:spPr>
                <a:xfrm rot="5400000">
                  <a:off x="1317238" y="2036531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cxnSp>
          <p:nvCxnSpPr>
            <p:cNvPr id="3" name="Connecteur droit 2"/>
            <p:cNvCxnSpPr/>
            <p:nvPr/>
          </p:nvCxnSpPr>
          <p:spPr>
            <a:xfrm flipH="1">
              <a:off x="2708793" y="4005064"/>
              <a:ext cx="171019" cy="3475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/>
            <p:cNvCxnSpPr/>
            <p:nvPr/>
          </p:nvCxnSpPr>
          <p:spPr>
            <a:xfrm flipH="1" flipV="1">
              <a:off x="2879812" y="3998168"/>
              <a:ext cx="54006" cy="3669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/>
            <p:cNvCxnSpPr/>
            <p:nvPr/>
          </p:nvCxnSpPr>
          <p:spPr>
            <a:xfrm flipH="1">
              <a:off x="2879812" y="2780928"/>
              <a:ext cx="324036" cy="12241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2915816" y="3284984"/>
              <a:ext cx="144016" cy="36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2915816" y="3645024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2807804" y="3284984"/>
              <a:ext cx="252028" cy="270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V="1">
              <a:off x="2807804" y="3555014"/>
              <a:ext cx="324036" cy="28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2915816" y="2564904"/>
              <a:ext cx="576064" cy="57606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4725144"/>
              <a:ext cx="9144000" cy="2132856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6000" contrast="21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oleil 11"/>
            <p:cNvSpPr/>
            <p:nvPr/>
          </p:nvSpPr>
          <p:spPr>
            <a:xfrm>
              <a:off x="7956376" y="116632"/>
              <a:ext cx="936104" cy="936104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Nuage 12"/>
            <p:cNvSpPr/>
            <p:nvPr/>
          </p:nvSpPr>
          <p:spPr>
            <a:xfrm>
              <a:off x="1691680" y="260648"/>
              <a:ext cx="2232248" cy="115212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2807805" y="4352578"/>
              <a:ext cx="135014" cy="3723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>
              <a:off x="2411760" y="4352578"/>
              <a:ext cx="297033" cy="1861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2633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-226"/>
            <a:ext cx="9144000" cy="6858226"/>
            <a:chOff x="0" y="-226"/>
            <a:chExt cx="9144000" cy="6858226"/>
          </a:xfrm>
        </p:grpSpPr>
        <p:sp>
          <p:nvSpPr>
            <p:cNvPr id="28" name="Rectangle 27"/>
            <p:cNvSpPr/>
            <p:nvPr/>
          </p:nvSpPr>
          <p:spPr>
            <a:xfrm>
              <a:off x="0" y="-226"/>
              <a:ext cx="9144000" cy="472514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30000">
                  <a:schemeClr val="accent1">
                    <a:tint val="44500"/>
                    <a:satMod val="160000"/>
                  </a:schemeClr>
                </a:gs>
                <a:gs pos="55000">
                  <a:schemeClr val="accent1">
                    <a:tint val="23500"/>
                    <a:satMod val="160000"/>
                    <a:lumMod val="47000"/>
                    <a:lumOff val="53000"/>
                    <a:alpha val="83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3563888" y="4204337"/>
              <a:ext cx="1054800" cy="1080000"/>
              <a:chOff x="2904369" y="2051472"/>
              <a:chExt cx="1054800" cy="1055013"/>
            </a:xfrm>
            <a:effectLst/>
          </p:grpSpPr>
          <p:grpSp>
            <p:nvGrpSpPr>
              <p:cNvPr id="17" name="Groupe 16"/>
              <p:cNvGrpSpPr/>
              <p:nvPr/>
            </p:nvGrpSpPr>
            <p:grpSpPr>
              <a:xfrm>
                <a:off x="2904369" y="2051472"/>
                <a:ext cx="1054800" cy="1055013"/>
                <a:chOff x="2904369" y="2051472"/>
                <a:chExt cx="1054800" cy="1055013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3" name="Étoile à 4 branches 22"/>
                <p:cNvSpPr/>
                <p:nvPr/>
              </p:nvSpPr>
              <p:spPr>
                <a:xfrm rot="5400000">
                  <a:off x="2904369" y="2051685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Étoile à 4 branches 23"/>
                <p:cNvSpPr/>
                <p:nvPr/>
              </p:nvSpPr>
              <p:spPr>
                <a:xfrm rot="2700000">
                  <a:off x="2904369" y="2051472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" name="Ellipse 18"/>
              <p:cNvSpPr>
                <a:spLocks noChangeAspect="1"/>
              </p:cNvSpPr>
              <p:nvPr/>
            </p:nvSpPr>
            <p:spPr>
              <a:xfrm>
                <a:off x="3067276" y="2214633"/>
                <a:ext cx="728986" cy="7289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3017767" y="2164764"/>
                <a:ext cx="828323" cy="828001"/>
                <a:chOff x="1317238" y="2036530"/>
                <a:chExt cx="828323" cy="828001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1" name="Étoile à 4 branches 20"/>
                <p:cNvSpPr/>
                <p:nvPr/>
              </p:nvSpPr>
              <p:spPr>
                <a:xfrm rot="2700000">
                  <a:off x="1317561" y="2036530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Étoile à 4 branches 21"/>
                <p:cNvSpPr/>
                <p:nvPr/>
              </p:nvSpPr>
              <p:spPr>
                <a:xfrm rot="5400000">
                  <a:off x="1317238" y="2036531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25" name="Rectangle 24"/>
            <p:cNvSpPr/>
            <p:nvPr/>
          </p:nvSpPr>
          <p:spPr>
            <a:xfrm>
              <a:off x="0" y="4725144"/>
              <a:ext cx="9144000" cy="2132856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6000" contrast="21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Soleil 25"/>
            <p:cNvSpPr/>
            <p:nvPr/>
          </p:nvSpPr>
          <p:spPr>
            <a:xfrm>
              <a:off x="7956376" y="116632"/>
              <a:ext cx="936104" cy="936104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Nuage 26"/>
            <p:cNvSpPr/>
            <p:nvPr/>
          </p:nvSpPr>
          <p:spPr>
            <a:xfrm>
              <a:off x="1691680" y="260648"/>
              <a:ext cx="2232248" cy="115212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2699792" y="2060848"/>
              <a:ext cx="1440160" cy="2160240"/>
              <a:chOff x="2195736" y="2564904"/>
              <a:chExt cx="1440160" cy="2160240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>
                <a:off x="2195736" y="4005064"/>
                <a:ext cx="684076" cy="7200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4"/>
              <p:cNvCxnSpPr/>
              <p:nvPr/>
            </p:nvCxnSpPr>
            <p:spPr>
              <a:xfrm flipH="1" flipV="1">
                <a:off x="2879812" y="3998168"/>
                <a:ext cx="468052" cy="1743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2879812" y="2780928"/>
                <a:ext cx="324036" cy="12241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>
                <a:off x="3059832" y="3284984"/>
                <a:ext cx="144016" cy="3600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flipH="1">
                <a:off x="3203848" y="3465004"/>
                <a:ext cx="432048" cy="1800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2699792" y="3284984"/>
                <a:ext cx="360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 flipH="1">
                <a:off x="2483768" y="3284984"/>
                <a:ext cx="216024" cy="2700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lipse 17"/>
              <p:cNvSpPr/>
              <p:nvPr/>
            </p:nvSpPr>
            <p:spPr>
              <a:xfrm>
                <a:off x="2915816" y="2564904"/>
                <a:ext cx="576064" cy="57606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/>
              <p:cNvCxnSpPr/>
              <p:nvPr/>
            </p:nvCxnSpPr>
            <p:spPr>
              <a:xfrm flipH="1">
                <a:off x="3059832" y="4172558"/>
                <a:ext cx="270031" cy="3600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798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-226"/>
            <a:ext cx="9144000" cy="6858226"/>
            <a:chOff x="0" y="-226"/>
            <a:chExt cx="9144000" cy="6858226"/>
          </a:xfrm>
        </p:grpSpPr>
        <p:sp>
          <p:nvSpPr>
            <p:cNvPr id="28" name="Rectangle 27"/>
            <p:cNvSpPr/>
            <p:nvPr/>
          </p:nvSpPr>
          <p:spPr>
            <a:xfrm>
              <a:off x="0" y="-226"/>
              <a:ext cx="9144000" cy="472514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30000">
                  <a:schemeClr val="accent1">
                    <a:tint val="44500"/>
                    <a:satMod val="160000"/>
                  </a:schemeClr>
                </a:gs>
                <a:gs pos="55000">
                  <a:schemeClr val="accent1">
                    <a:tint val="23500"/>
                    <a:satMod val="160000"/>
                    <a:lumMod val="47000"/>
                    <a:lumOff val="53000"/>
                    <a:alpha val="83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3563888" y="4204337"/>
              <a:ext cx="1054800" cy="1080000"/>
              <a:chOff x="2904369" y="2051472"/>
              <a:chExt cx="1054800" cy="1055013"/>
            </a:xfrm>
            <a:effectLst/>
          </p:grpSpPr>
          <p:grpSp>
            <p:nvGrpSpPr>
              <p:cNvPr id="17" name="Groupe 16"/>
              <p:cNvGrpSpPr/>
              <p:nvPr/>
            </p:nvGrpSpPr>
            <p:grpSpPr>
              <a:xfrm>
                <a:off x="2904369" y="2051472"/>
                <a:ext cx="1054800" cy="1055013"/>
                <a:chOff x="2904369" y="2051472"/>
                <a:chExt cx="1054800" cy="1055013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3" name="Étoile à 4 branches 22"/>
                <p:cNvSpPr/>
                <p:nvPr/>
              </p:nvSpPr>
              <p:spPr>
                <a:xfrm rot="5400000">
                  <a:off x="2904369" y="2051685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Étoile à 4 branches 23"/>
                <p:cNvSpPr/>
                <p:nvPr/>
              </p:nvSpPr>
              <p:spPr>
                <a:xfrm rot="2700000">
                  <a:off x="2904369" y="2051472"/>
                  <a:ext cx="1054800" cy="1054800"/>
                </a:xfrm>
                <a:prstGeom prst="star4">
                  <a:avLst>
                    <a:gd name="adj" fmla="val 20136"/>
                  </a:avLst>
                </a:prstGeom>
                <a:grp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" name="Ellipse 18"/>
              <p:cNvSpPr>
                <a:spLocks noChangeAspect="1"/>
              </p:cNvSpPr>
              <p:nvPr/>
            </p:nvSpPr>
            <p:spPr>
              <a:xfrm>
                <a:off x="3067276" y="2214633"/>
                <a:ext cx="728986" cy="7289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3017767" y="2164764"/>
                <a:ext cx="828323" cy="828001"/>
                <a:chOff x="1317238" y="2036530"/>
                <a:chExt cx="828323" cy="828001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21" name="Étoile à 4 branches 20"/>
                <p:cNvSpPr/>
                <p:nvPr/>
              </p:nvSpPr>
              <p:spPr>
                <a:xfrm rot="2700000">
                  <a:off x="1317561" y="2036530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Étoile à 4 branches 21"/>
                <p:cNvSpPr/>
                <p:nvPr/>
              </p:nvSpPr>
              <p:spPr>
                <a:xfrm rot="5400000">
                  <a:off x="1317238" y="2036531"/>
                  <a:ext cx="828000" cy="828000"/>
                </a:xfrm>
                <a:prstGeom prst="star4">
                  <a:avLst>
                    <a:gd name="adj" fmla="val 20136"/>
                  </a:avLst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25" name="Rectangle 24"/>
            <p:cNvSpPr/>
            <p:nvPr/>
          </p:nvSpPr>
          <p:spPr>
            <a:xfrm>
              <a:off x="0" y="4725144"/>
              <a:ext cx="9144000" cy="2132856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6000" contrast="21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Soleil 25"/>
            <p:cNvSpPr/>
            <p:nvPr/>
          </p:nvSpPr>
          <p:spPr>
            <a:xfrm>
              <a:off x="7956376" y="116632"/>
              <a:ext cx="936104" cy="936104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Nuage 26"/>
            <p:cNvSpPr/>
            <p:nvPr/>
          </p:nvSpPr>
          <p:spPr>
            <a:xfrm>
              <a:off x="1691680" y="260648"/>
              <a:ext cx="2232248" cy="115212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3923928" y="1870390"/>
              <a:ext cx="1203375" cy="2062666"/>
              <a:chOff x="2432521" y="2564904"/>
              <a:chExt cx="1203375" cy="2062666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>
                <a:off x="2432521" y="4005064"/>
                <a:ext cx="447291" cy="4784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4"/>
              <p:cNvCxnSpPr/>
              <p:nvPr/>
            </p:nvCxnSpPr>
            <p:spPr>
              <a:xfrm flipH="1" flipV="1">
                <a:off x="2879812" y="3998168"/>
                <a:ext cx="468052" cy="1743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2879812" y="2780928"/>
                <a:ext cx="324036" cy="12241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>
                <a:off x="3059832" y="3284984"/>
                <a:ext cx="144016" cy="3600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flipH="1">
                <a:off x="3203848" y="3465004"/>
                <a:ext cx="432048" cy="1800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2699792" y="3284984"/>
                <a:ext cx="360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 flipH="1">
                <a:off x="2483768" y="3284984"/>
                <a:ext cx="216024" cy="2700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lipse 17"/>
              <p:cNvSpPr/>
              <p:nvPr/>
            </p:nvSpPr>
            <p:spPr>
              <a:xfrm>
                <a:off x="2915816" y="2564904"/>
                <a:ext cx="576064" cy="57606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/>
              <p:cNvCxnSpPr/>
              <p:nvPr/>
            </p:nvCxnSpPr>
            <p:spPr>
              <a:xfrm>
                <a:off x="3329864" y="4172558"/>
                <a:ext cx="162016" cy="4550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75205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-226"/>
            <a:ext cx="9144000" cy="472514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chemeClr val="accent1">
                  <a:tint val="44500"/>
                  <a:satMod val="160000"/>
                </a:schemeClr>
              </a:gs>
              <a:gs pos="55000">
                <a:schemeClr val="accent1">
                  <a:tint val="23500"/>
                  <a:satMod val="160000"/>
                  <a:lumMod val="47000"/>
                  <a:lumOff val="53000"/>
                  <a:alpha val="8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3563888" y="4204337"/>
            <a:ext cx="1054800" cy="1080000"/>
            <a:chOff x="2904369" y="2051472"/>
            <a:chExt cx="1054800" cy="1055013"/>
          </a:xfrm>
          <a:effectLst/>
        </p:grpSpPr>
        <p:grpSp>
          <p:nvGrpSpPr>
            <p:cNvPr id="17" name="Groupe 16"/>
            <p:cNvGrpSpPr/>
            <p:nvPr/>
          </p:nvGrpSpPr>
          <p:grpSpPr>
            <a:xfrm>
              <a:off x="2904369" y="2051472"/>
              <a:ext cx="1054800" cy="1055013"/>
              <a:chOff x="2904369" y="2051472"/>
              <a:chExt cx="1054800" cy="1055013"/>
            </a:xfrm>
            <a:solidFill>
              <a:schemeClr val="bg1">
                <a:lumMod val="85000"/>
              </a:schemeClr>
            </a:solidFill>
            <a:effectLst/>
          </p:grpSpPr>
          <p:sp>
            <p:nvSpPr>
              <p:cNvPr id="23" name="Étoile à 4 branches 22"/>
              <p:cNvSpPr/>
              <p:nvPr/>
            </p:nvSpPr>
            <p:spPr>
              <a:xfrm rot="5400000">
                <a:off x="2904369" y="2051685"/>
                <a:ext cx="1054800" cy="1054800"/>
              </a:xfrm>
              <a:prstGeom prst="star4">
                <a:avLst>
                  <a:gd name="adj" fmla="val 20136"/>
                </a:avLst>
              </a:pr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Étoile à 4 branches 23"/>
              <p:cNvSpPr/>
              <p:nvPr/>
            </p:nvSpPr>
            <p:spPr>
              <a:xfrm rot="2700000">
                <a:off x="2904369" y="2051472"/>
                <a:ext cx="1054800" cy="1054800"/>
              </a:xfrm>
              <a:prstGeom prst="star4">
                <a:avLst>
                  <a:gd name="adj" fmla="val 20136"/>
                </a:avLst>
              </a:pr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Ellipse 18"/>
            <p:cNvSpPr>
              <a:spLocks noChangeAspect="1"/>
            </p:cNvSpPr>
            <p:nvPr/>
          </p:nvSpPr>
          <p:spPr>
            <a:xfrm>
              <a:off x="3067276" y="2214633"/>
              <a:ext cx="728986" cy="7289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3017767" y="2164764"/>
              <a:ext cx="828323" cy="828001"/>
              <a:chOff x="1317238" y="2036530"/>
              <a:chExt cx="828323" cy="828001"/>
            </a:xfrm>
            <a:solidFill>
              <a:schemeClr val="bg1">
                <a:lumMod val="85000"/>
              </a:schemeClr>
            </a:solidFill>
            <a:effectLst/>
          </p:grpSpPr>
          <p:sp>
            <p:nvSpPr>
              <p:cNvPr id="21" name="Étoile à 4 branches 20"/>
              <p:cNvSpPr/>
              <p:nvPr/>
            </p:nvSpPr>
            <p:spPr>
              <a:xfrm rot="2700000">
                <a:off x="1317561" y="2036530"/>
                <a:ext cx="828000" cy="828000"/>
              </a:xfrm>
              <a:prstGeom prst="star4">
                <a:avLst>
                  <a:gd name="adj" fmla="val 20136"/>
                </a:avLst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Étoile à 4 branches 21"/>
              <p:cNvSpPr/>
              <p:nvPr/>
            </p:nvSpPr>
            <p:spPr>
              <a:xfrm rot="5400000">
                <a:off x="1317238" y="2036531"/>
                <a:ext cx="828000" cy="828000"/>
              </a:xfrm>
              <a:prstGeom prst="star4">
                <a:avLst>
                  <a:gd name="adj" fmla="val 20136"/>
                </a:avLst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36000" contrast="21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Soleil 25"/>
          <p:cNvSpPr/>
          <p:nvPr/>
        </p:nvSpPr>
        <p:spPr>
          <a:xfrm>
            <a:off x="7956376" y="116632"/>
            <a:ext cx="936104" cy="936104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Nuage 26"/>
          <p:cNvSpPr/>
          <p:nvPr/>
        </p:nvSpPr>
        <p:spPr>
          <a:xfrm>
            <a:off x="1691680" y="260648"/>
            <a:ext cx="2232248" cy="11521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 rot="480000">
            <a:off x="4479102" y="2227720"/>
            <a:ext cx="1203375" cy="2062666"/>
            <a:chOff x="2432521" y="2564904"/>
            <a:chExt cx="1203375" cy="2062666"/>
          </a:xfrm>
        </p:grpSpPr>
        <p:cxnSp>
          <p:nvCxnSpPr>
            <p:cNvPr id="3" name="Connecteur droit 2"/>
            <p:cNvCxnSpPr/>
            <p:nvPr/>
          </p:nvCxnSpPr>
          <p:spPr>
            <a:xfrm flipH="1">
              <a:off x="2432521" y="4005064"/>
              <a:ext cx="447291" cy="478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/>
            <p:cNvCxnSpPr/>
            <p:nvPr/>
          </p:nvCxnSpPr>
          <p:spPr>
            <a:xfrm flipH="1" flipV="1">
              <a:off x="2879812" y="3998168"/>
              <a:ext cx="468052" cy="174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2879812" y="2780928"/>
              <a:ext cx="324036" cy="12241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059832" y="3284984"/>
              <a:ext cx="144016" cy="36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3203848" y="3465004"/>
              <a:ext cx="432048" cy="1800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699792" y="3284984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2483768" y="3284984"/>
              <a:ext cx="216024" cy="270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2915816" y="2564904"/>
              <a:ext cx="576064" cy="57606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3329864" y="4172558"/>
              <a:ext cx="162016" cy="455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734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</Words>
  <Application>Microsoft Office PowerPoint</Application>
  <PresentationFormat>Affichage à l'écran (4:3)</PresentationFormat>
  <Paragraphs>3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Jeremy</dc:creator>
  <cp:lastModifiedBy>Jeremy</cp:lastModifiedBy>
  <cp:revision>10</cp:revision>
  <dcterms:created xsi:type="dcterms:W3CDTF">2016-12-05T20:46:08Z</dcterms:created>
  <dcterms:modified xsi:type="dcterms:W3CDTF">2016-12-17T22:20:49Z</dcterms:modified>
</cp:coreProperties>
</file>