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19" autoAdjust="0"/>
  </p:normalViewPr>
  <p:slideViewPr>
    <p:cSldViewPr snapToGrid="0">
      <p:cViewPr varScale="1">
        <p:scale>
          <a:sx n="107" d="100"/>
          <a:sy n="107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6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0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1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1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5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8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7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563D-888F-42C5-A867-81D1C2B057C9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2870-C23A-4527-921A-ED4AE0515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092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Item Recommendation with Self-Attentive Metric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67886"/>
            <a:ext cx="9144000" cy="98404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2019.06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刘珂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818869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  Introduction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7423" y="1969061"/>
            <a:ext cx="8700247" cy="3651810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本文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提出了一种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基于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self-attention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的基于序列的推荐算法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，利用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self-attention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来为用户短期行为模式的依赖关系和重要性建模。同时该模型也保留了用户的长久兴趣。整个网络在 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metric learning 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的框架下，是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第一次将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self-attention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metric learning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的结合的尝试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4823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818869"/>
            <a:ext cx="173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AttRec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7423" y="1969061"/>
            <a:ext cx="8700247" cy="3651810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AttRec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由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self-attention model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collaborative metric learning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model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组成：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self-attention model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计算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item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之间的依赖关系，为用户短期意图建模；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collaborative metric learning model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计算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user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item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之间的欧式距，为用户长期偏好建模，结合两个模块为用户推荐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t+1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时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item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564" y="4445772"/>
            <a:ext cx="3439565" cy="24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06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423" y="1780223"/>
            <a:ext cx="8700458" cy="4527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818869"/>
            <a:ext cx="4161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2.1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Self-attention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model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205" y="3628360"/>
            <a:ext cx="12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最近的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items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7423" y="5853076"/>
            <a:ext cx="1990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用户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在时间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对应的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item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14" idx="2"/>
          </p:cNvCxnSpPr>
          <p:nvPr/>
        </p:nvCxnSpPr>
        <p:spPr>
          <a:xfrm>
            <a:off x="3497571" y="2234242"/>
            <a:ext cx="191832" cy="10386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78149" y="1403245"/>
            <a:ext cx="123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嵌入时间信号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80113" y="3090865"/>
            <a:ext cx="10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522" y="1434242"/>
            <a:ext cx="2780952" cy="8000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856" y="5744764"/>
            <a:ext cx="1752381" cy="52381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8015187" y="1603409"/>
            <a:ext cx="15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关联矩阵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259571" y="5591170"/>
            <a:ext cx="1932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用户的短期意图表示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27361" y="3161885"/>
            <a:ext cx="888649" cy="197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80113" y="3187270"/>
            <a:ext cx="888649" cy="321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0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818869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2.2 Framework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94" y="1515610"/>
            <a:ext cx="8153252" cy="53178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679" y="936977"/>
            <a:ext cx="1923810" cy="933333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5728996" y="1870310"/>
            <a:ext cx="327424" cy="10968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56420" y="1110011"/>
            <a:ext cx="299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取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L self-attention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平均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52522" y="2413687"/>
            <a:ext cx="888649" cy="553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602783" y="5142824"/>
            <a:ext cx="888649" cy="553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563" y="5830124"/>
            <a:ext cx="1685714" cy="4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8668" y="2413687"/>
            <a:ext cx="1771429" cy="419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421994" y="6011516"/>
            <a:ext cx="3310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都表示推荐的下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一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item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但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是不同的参数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0695" y="5639648"/>
            <a:ext cx="1714286" cy="38095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9050696" y="5639648"/>
            <a:ext cx="1711052" cy="395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818869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 Model learning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65" y="3724886"/>
            <a:ext cx="4872135" cy="31331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654" y="3487548"/>
            <a:ext cx="5936158" cy="8043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654" y="1706323"/>
            <a:ext cx="6999848" cy="7897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65654" y="2567895"/>
            <a:ext cx="6787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最终推荐得分是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长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短期的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加权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和，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调节因子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65654" y="4380838"/>
            <a:ext cx="5754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pairwise-ranking method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学习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模型参数，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γ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是分隔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正负对的边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距，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l2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正则控制模型复杂度，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adaptive gradient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algorithm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梯度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下降。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/>
          <a:srcRect r="2031" b="-2053"/>
          <a:stretch/>
        </p:blipFill>
        <p:spPr>
          <a:xfrm>
            <a:off x="7908405" y="3101406"/>
            <a:ext cx="2705808" cy="417934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H="1">
            <a:off x="7037294" y="3337268"/>
            <a:ext cx="871111" cy="3292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4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818869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Experiment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56001"/>
          <a:stretch/>
        </p:blipFill>
        <p:spPr>
          <a:xfrm>
            <a:off x="1080242" y="2430275"/>
            <a:ext cx="10591010" cy="891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58074" y="1742242"/>
            <a:ext cx="643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评估指标：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命中率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Top50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平均倒数秩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08183" y="2746331"/>
            <a:ext cx="888649" cy="553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t="65317"/>
          <a:stretch/>
        </p:blipFill>
        <p:spPr>
          <a:xfrm>
            <a:off x="4361932" y="3744682"/>
            <a:ext cx="2619048" cy="229239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41372" y="5152072"/>
            <a:ext cx="1284514" cy="553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3364" y="6129171"/>
            <a:ext cx="2056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运行结果截图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41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224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Times New Roman</vt:lpstr>
      <vt:lpstr>Office 主题​​</vt:lpstr>
      <vt:lpstr>Next Item Recommendation with Self-Attentive Metric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演示方案</dc:title>
  <dc:creator>刘珂</dc:creator>
  <cp:lastModifiedBy>刘珂</cp:lastModifiedBy>
  <cp:revision>435</cp:revision>
  <dcterms:created xsi:type="dcterms:W3CDTF">2019-04-12T13:08:59Z</dcterms:created>
  <dcterms:modified xsi:type="dcterms:W3CDTF">2019-06-26T13:33:58Z</dcterms:modified>
</cp:coreProperties>
</file>