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4" r:id="rId13"/>
    <p:sldId id="282" r:id="rId14"/>
    <p:sldId id="283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 志强" initials="郭" lastIdx="1" clrIdx="0">
    <p:extLst>
      <p:ext uri="{19B8F6BF-5375-455C-9EA6-DF929625EA0E}">
        <p15:presenceInfo xmlns:p15="http://schemas.microsoft.com/office/powerpoint/2012/main" userId="7a587612953133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3668" autoAdjust="0"/>
  </p:normalViewPr>
  <p:slideViewPr>
    <p:cSldViewPr snapToGrid="0">
      <p:cViewPr varScale="1">
        <p:scale>
          <a:sx n="105" d="100"/>
          <a:sy n="105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5C1E-981C-4462-8F2F-83F7D15206AF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AE43B-DCB5-49B8-A63F-BBC8F9E7F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2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Caser</a:t>
            </a:r>
            <a:r>
              <a:rPr lang="zh-CN" altLang="en-US" dirty="0" smtClean="0"/>
              <a:t>不适用于长序列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4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8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59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4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4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Caser</a:t>
            </a:r>
            <a:r>
              <a:rPr lang="zh-CN" altLang="en-US" dirty="0" smtClean="0"/>
              <a:t>要做全条件概率，需要切分子序列（</a:t>
            </a:r>
            <a:r>
              <a:rPr lang="en-US" altLang="zh-CN" dirty="0" smtClean="0"/>
              <a:t>Caser</a:t>
            </a:r>
            <a:r>
              <a:rPr lang="zh-CN" altLang="en-US" dirty="0" smtClean="0"/>
              <a:t>确实这么做了，但是</a:t>
            </a:r>
            <a:r>
              <a:rPr lang="en-US" altLang="zh-CN" dirty="0" err="1" smtClean="0"/>
              <a:t>NextItNet</a:t>
            </a:r>
            <a:r>
              <a:rPr lang="zh-CN" altLang="en-US" dirty="0" smtClean="0"/>
              <a:t>代码中也可以切分子序列）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Aaron van den Oord, Sander Dieleman, Heiga Zen, Karen Simonyan,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Oriol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Vinyals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Alex Graves,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Kalchbrenner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Andrew Senior, and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Koray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Kavukcuoglu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2016.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Wavenet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generative model for raw audio.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preprint arXiv:1609.03499 (2016).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2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7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0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16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77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5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AE43B-DCB5-49B8-A63F-BBC8F9E7F6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9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7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6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693A05-82DA-4068-883E-DB2A11221C82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C427EFA-4495-4B4A-A992-C0542411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0976" y="2411968"/>
            <a:ext cx="10277856" cy="107721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Simple Convolutional Generative Network for Next 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 Recommendation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1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232" y="102412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、子序列的影响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13" y="1393460"/>
            <a:ext cx="8769906" cy="48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232" y="102412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、残差块的影响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3" y="1988508"/>
            <a:ext cx="9564328" cy="36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232" y="10241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、运行时间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09" y="2333002"/>
            <a:ext cx="6076190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232" y="102412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数据</a:t>
            </a:r>
            <a:r>
              <a:rPr lang="zh-CN" altLang="en-US" dirty="0" smtClean="0"/>
              <a:t>集结果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98" y="1652053"/>
            <a:ext cx="9958003" cy="42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9" y="1880722"/>
            <a:ext cx="10904762" cy="41904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232" y="1024128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数据</a:t>
            </a:r>
            <a:r>
              <a:rPr lang="zh-CN" altLang="en-US" dirty="0" smtClean="0"/>
              <a:t>集结果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94" y="1198791"/>
            <a:ext cx="9809662" cy="46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1433015" y="4026090"/>
            <a:ext cx="1992573" cy="54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3998794" y="996287"/>
            <a:ext cx="2988859" cy="1869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>
            <a:hlinkClick r:id="rId4" action="ppaction://hlinksldjump"/>
          </p:cNvPr>
          <p:cNvSpPr/>
          <p:nvPr/>
        </p:nvSpPr>
        <p:spPr>
          <a:xfrm>
            <a:off x="4462818" y="3070746"/>
            <a:ext cx="2060812" cy="750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hlinkClick r:id="rId5" action="ppaction://hlinksldjump"/>
          </p:cNvPr>
          <p:cNvSpPr/>
          <p:nvPr/>
        </p:nvSpPr>
        <p:spPr>
          <a:xfrm>
            <a:off x="7110484" y="781173"/>
            <a:ext cx="4135869" cy="437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65" y="559112"/>
            <a:ext cx="10591102" cy="51422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93223" y="608728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Caser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954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 action="ppaction://hlinksldjump"/>
          </p:cNvPr>
          <p:cNvSpPr/>
          <p:nvPr/>
        </p:nvSpPr>
        <p:spPr>
          <a:xfrm>
            <a:off x="1433015" y="4026090"/>
            <a:ext cx="1992573" cy="54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3998794" y="996287"/>
            <a:ext cx="2988859" cy="1869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>
            <a:hlinkClick r:id="rId5" action="ppaction://hlinksldjump"/>
          </p:cNvPr>
          <p:cNvSpPr/>
          <p:nvPr/>
        </p:nvSpPr>
        <p:spPr>
          <a:xfrm>
            <a:off x="4462818" y="3070746"/>
            <a:ext cx="2060812" cy="750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hlinkClick r:id="rId6" action="ppaction://hlinksldjump"/>
          </p:cNvPr>
          <p:cNvSpPr/>
          <p:nvPr/>
        </p:nvSpPr>
        <p:spPr>
          <a:xfrm>
            <a:off x="6987653" y="1091820"/>
            <a:ext cx="4135869" cy="3207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最大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池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化操作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计算机视觉中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是可行的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，但是在对长序列数据建模时，可能丢弃了重要位置和重复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信号；</a:t>
            </a:r>
            <a:endParaRPr lang="en-US" altLang="zh-CN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、在建模复杂关系或长期依赖关系时，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Caser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中的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浅层网络结构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只适合一个隐藏的卷积层很可能会失败</a:t>
            </a:r>
            <a:r>
              <a:rPr lang="zh-CN" altLang="en-US" sz="1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、仅为预期的物品生成</a:t>
            </a:r>
            <a:r>
              <a:rPr lang="en-US" altLang="zh-CN" sz="16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softmax</a:t>
            </a:r>
            <a:r>
              <a:rPr lang="zh-CN" altLang="en-US" sz="16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分布不能有效使用竞争依赖集。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4553" y="545164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Caser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987653" y="4470400"/>
            <a:ext cx="4254691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问题：</a:t>
            </a:r>
            <a:r>
              <a:rPr lang="en-US" altLang="zh-CN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、不适用于长序列（感受域窄）</a:t>
            </a:r>
            <a:endParaRPr lang="en-US" altLang="zh-CN" sz="14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、卷积网络丢失信息</a:t>
            </a:r>
            <a:endParaRPr lang="en-US" altLang="zh-CN" sz="14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3</a:t>
            </a:r>
            <a:r>
              <a:rPr lang="zh-CN" altLang="en-US" sz="14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、切分子序列消耗时间且得不到最优解</a:t>
            </a:r>
            <a:endParaRPr lang="en-US" altLang="zh-CN" sz="1400" dirty="0" smtClean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解决：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	1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、丢弃</a:t>
            </a: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Max Pooling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，重新设计卷积层</a:t>
            </a:r>
            <a:endParaRPr lang="en-US" altLang="zh-CN" sz="1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	2</a:t>
            </a:r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、生成联合分布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37" y="1091820"/>
            <a:ext cx="6113152" cy="41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hlinkClick r:id="rId3" action="ppaction://hlinksldjump"/>
          </p:cNvPr>
          <p:cNvSpPr/>
          <p:nvPr/>
        </p:nvSpPr>
        <p:spPr>
          <a:xfrm>
            <a:off x="4462818" y="3070746"/>
            <a:ext cx="2060812" cy="750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5" y="1479667"/>
            <a:ext cx="4553346" cy="16036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735" y="8236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、联合分布：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153" y="3141033"/>
            <a:ext cx="1638095" cy="30666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5075" y="63217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C</a:t>
            </a:r>
            <a:r>
              <a:rPr lang="en-US" altLang="zh-CN" i="1" dirty="0" smtClean="0"/>
              <a:t>aser</a:t>
            </a:r>
            <a:endParaRPr lang="zh-CN" altLang="en-US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19" y="3143837"/>
            <a:ext cx="2341745" cy="27561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00638" y="6208379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 smtClean="0"/>
              <a:t>NextItNet</a:t>
            </a:r>
            <a:endParaRPr lang="zh-CN" altLang="en-US" i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1023" y="1618860"/>
            <a:ext cx="1588600" cy="33855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98737" y="161886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single conditional distribution</a:t>
            </a:r>
            <a:endParaRPr lang="zh-CN" altLang="en-US" i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439192" y="1664065"/>
            <a:ext cx="420623" cy="32412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409117" y="2367405"/>
            <a:ext cx="420623" cy="32412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98737" y="2281477"/>
            <a:ext cx="276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165" y="2318353"/>
            <a:ext cx="2145851" cy="3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hlinkClick r:id="rId3" action="ppaction://hlinksldjump"/>
          </p:cNvPr>
          <p:cNvSpPr/>
          <p:nvPr/>
        </p:nvSpPr>
        <p:spPr>
          <a:xfrm>
            <a:off x="4462818" y="3070746"/>
            <a:ext cx="2060812" cy="750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5709" y="763501"/>
            <a:ext cx="773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、扩张卷积：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dilated causal convolutional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    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增大感受域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3418" y="1359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912651" y="780019"/>
            <a:ext cx="427630" cy="336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9728" y="6581001"/>
            <a:ext cx="5519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Wavenet</a:t>
            </a:r>
            <a:r>
              <a:rPr lang="en-US" altLang="zh-CN" sz="12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A generative model for raw audio. </a:t>
            </a:r>
            <a:r>
              <a:rPr lang="en-US" altLang="zh-CN" sz="12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altLang="zh-CN" sz="12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preprint arXiv:1609.03499 (2016). </a:t>
            </a:r>
            <a:endParaRPr lang="zh-CN" altLang="en-US" sz="1200" i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76" y="1521373"/>
            <a:ext cx="1001904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hlinkClick r:id="rId3" action="ppaction://hlinksldjump"/>
          </p:cNvPr>
          <p:cNvSpPr/>
          <p:nvPr/>
        </p:nvSpPr>
        <p:spPr>
          <a:xfrm>
            <a:off x="4462818" y="3070746"/>
            <a:ext cx="2060812" cy="750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5709" y="763501"/>
            <a:ext cx="773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、扩张卷积：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dilated causal convolutional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    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增大感受域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3418" y="1359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912651" y="780019"/>
            <a:ext cx="427630" cy="336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29" y="6056640"/>
            <a:ext cx="1305348" cy="35712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27034" y="6065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感受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域：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34" y="6110182"/>
            <a:ext cx="1257584" cy="29784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79193" y="60880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感受</a:t>
            </a:r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域：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/>
          <a:srcRect r="64852"/>
          <a:stretch/>
        </p:blipFill>
        <p:spPr>
          <a:xfrm>
            <a:off x="535709" y="1201760"/>
            <a:ext cx="3661387" cy="481738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l="35308"/>
          <a:stretch/>
        </p:blipFill>
        <p:spPr>
          <a:xfrm>
            <a:off x="4764024" y="1177308"/>
            <a:ext cx="6739012" cy="48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709" y="763501"/>
            <a:ext cx="773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、扩张卷积：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dilated causal convolutional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layers                    </a:t>
            </a:r>
            <a:r>
              <a:rPr lang="zh-CN" altLang="en-US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增大感受域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3418" y="1359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912651" y="780019"/>
            <a:ext cx="427630" cy="336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57786" y="5180009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填充：</a:t>
            </a:r>
            <a:r>
              <a:rPr lang="en-US" altLang="zh-CN" sz="1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Padding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9610" y="1460770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未来的项目只能由过去的项目来决定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91" y="2056737"/>
            <a:ext cx="8676054" cy="28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709" y="7635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、扩张卷积及残差块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3418" y="1359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39" y="1132833"/>
            <a:ext cx="8463020" cy="48839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19272" y="601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残差块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12152" y="601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</a:t>
            </a:r>
            <a:r>
              <a:rPr lang="zh-CN" altLang="en-US" dirty="0" smtClean="0"/>
              <a:t>度转换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646"/>
            <a:ext cx="12192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endParaRPr lang="zh-CN" altLang="en-US" sz="2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709" y="763501"/>
            <a:ext cx="332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Final Layer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dirty="0"/>
              <a:t>Generating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zh-CN" altLang="en-US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5608" y="1618488"/>
            <a:ext cx="895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在最后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一个卷积层的基础上再增加一个卷积层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1×1×2k×n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为物品数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5608" y="5988641"/>
            <a:ext cx="7306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logp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最大化在数学上等价于使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x1:t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中每一项的二进制交叉熵损失之和最小。</a:t>
            </a:r>
            <a:endParaRPr lang="zh-CN" altLang="en-US" sz="1600" dirty="0">
              <a:solidFill>
                <a:prstClr val="black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898" y="54760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损失函数：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927"/>
          <a:stretch/>
        </p:blipFill>
        <p:spPr>
          <a:xfrm>
            <a:off x="2645844" y="2212847"/>
            <a:ext cx="1810783" cy="34372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6432"/>
          <a:stretch/>
        </p:blipFill>
        <p:spPr>
          <a:xfrm>
            <a:off x="6208957" y="2203703"/>
            <a:ext cx="1810783" cy="345552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976176" y="3392084"/>
            <a:ext cx="795528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41780" y="5378885"/>
            <a:ext cx="2744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56627" y="229559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54665" y="4947954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t-1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023825" y="4947953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023825" y="231046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26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木头类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头类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头类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1455</TotalTime>
  <Words>389</Words>
  <Application>Microsoft Office PowerPoint</Application>
  <PresentationFormat>宽屏</PresentationFormat>
  <Paragraphs>71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方正姚体</vt:lpstr>
      <vt:lpstr>宋体</vt:lpstr>
      <vt:lpstr>微软雅黑</vt:lpstr>
      <vt:lpstr>Calibri</vt:lpstr>
      <vt:lpstr>Rockwell</vt:lpstr>
      <vt:lpstr>Rockwell Condensed</vt:lpstr>
      <vt:lpstr>Segoe UI</vt:lpstr>
      <vt:lpstr>Times New Roman</vt:lpstr>
      <vt:lpstr>Wingdings</vt:lpstr>
      <vt:lpstr>木头类型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志强</dc:creator>
  <cp:lastModifiedBy>郭 志强</cp:lastModifiedBy>
  <cp:revision>202</cp:revision>
  <dcterms:created xsi:type="dcterms:W3CDTF">2018-07-30T01:36:07Z</dcterms:created>
  <dcterms:modified xsi:type="dcterms:W3CDTF">2020-01-03T06:33:39Z</dcterms:modified>
</cp:coreProperties>
</file>