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316" r:id="rId2"/>
    <p:sldId id="258" r:id="rId3"/>
    <p:sldId id="259" r:id="rId4"/>
    <p:sldId id="260" r:id="rId5"/>
    <p:sldId id="261" r:id="rId6"/>
    <p:sldId id="262" r:id="rId7"/>
    <p:sldId id="307" r:id="rId8"/>
    <p:sldId id="263" r:id="rId9"/>
    <p:sldId id="309" r:id="rId10"/>
    <p:sldId id="265" r:id="rId11"/>
    <p:sldId id="310" r:id="rId12"/>
    <p:sldId id="311" r:id="rId13"/>
    <p:sldId id="312" r:id="rId14"/>
    <p:sldId id="313" r:id="rId15"/>
    <p:sldId id="314" r:id="rId16"/>
    <p:sldId id="315" r:id="rId17"/>
    <p:sldId id="285" r:id="rId18"/>
  </p:sldIdLst>
  <p:sldSz cx="9144000" cy="5143500" type="screen16x9"/>
  <p:notesSz cx="6858000" cy="9144000"/>
  <p:embeddedFontLst>
    <p:embeddedFont>
      <p:font typeface="Days One" panose="020B0604020202020204" charset="0"/>
      <p:regular r:id="rId20"/>
    </p:embeddedFont>
    <p:embeddedFont>
      <p:font typeface="Titillium Web" panose="020B060402020202020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F5E0AB-4B0C-4D74-A0D9-490DE2C38A44}">
  <a:tblStyle styleId="{E2F5E0AB-4B0C-4D74-A0D9-490DE2C38A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8"/>
        <p:cNvGrpSpPr/>
        <p:nvPr/>
      </p:nvGrpSpPr>
      <p:grpSpPr>
        <a:xfrm>
          <a:off x="0" y="0"/>
          <a:ext cx="0" cy="0"/>
          <a:chOff x="0" y="0"/>
          <a:chExt cx="0" cy="0"/>
        </a:xfrm>
      </p:grpSpPr>
      <p:sp>
        <p:nvSpPr>
          <p:cNvPr id="4639" name="Google Shape;463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0" name="Google Shape;464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42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550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601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99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597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4"/>
        <p:cNvGrpSpPr/>
        <p:nvPr/>
      </p:nvGrpSpPr>
      <p:grpSpPr>
        <a:xfrm>
          <a:off x="0" y="0"/>
          <a:ext cx="0" cy="0"/>
          <a:chOff x="0" y="0"/>
          <a:chExt cx="0" cy="0"/>
        </a:xfrm>
      </p:grpSpPr>
      <p:sp>
        <p:nvSpPr>
          <p:cNvPr id="5475" name="Google Shape;5475;g127b5fa36f5_0_2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6" name="Google Shape;5476;g127b5fa36f5_0_2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3"/>
        <p:cNvGrpSpPr/>
        <p:nvPr/>
      </p:nvGrpSpPr>
      <p:grpSpPr>
        <a:xfrm>
          <a:off x="0" y="0"/>
          <a:ext cx="0" cy="0"/>
          <a:chOff x="0" y="0"/>
          <a:chExt cx="0" cy="0"/>
        </a:xfrm>
      </p:grpSpPr>
      <p:sp>
        <p:nvSpPr>
          <p:cNvPr id="4684" name="Google Shape;4684;g127b5fa36f5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5" name="Google Shape;4685;g127b5fa36f5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7"/>
        <p:cNvGrpSpPr/>
        <p:nvPr/>
      </p:nvGrpSpPr>
      <p:grpSpPr>
        <a:xfrm>
          <a:off x="0" y="0"/>
          <a:ext cx="0" cy="0"/>
          <a:chOff x="0" y="0"/>
          <a:chExt cx="0" cy="0"/>
        </a:xfrm>
      </p:grpSpPr>
      <p:sp>
        <p:nvSpPr>
          <p:cNvPr id="4698" name="Google Shape;4698;g127d8b022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9" name="Google Shape;4699;g127d8b02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1"/>
        <p:cNvGrpSpPr/>
        <p:nvPr/>
      </p:nvGrpSpPr>
      <p:grpSpPr>
        <a:xfrm>
          <a:off x="0" y="0"/>
          <a:ext cx="0" cy="0"/>
          <a:chOff x="0" y="0"/>
          <a:chExt cx="0" cy="0"/>
        </a:xfrm>
      </p:grpSpPr>
      <p:sp>
        <p:nvSpPr>
          <p:cNvPr id="4712" name="Google Shape;47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3" name="Google Shape;47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554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6"/>
        <p:cNvGrpSpPr/>
        <p:nvPr/>
      </p:nvGrpSpPr>
      <p:grpSpPr>
        <a:xfrm>
          <a:off x="0" y="0"/>
          <a:ext cx="0" cy="0"/>
          <a:chOff x="0" y="0"/>
          <a:chExt cx="0" cy="0"/>
        </a:xfrm>
      </p:grpSpPr>
      <p:sp>
        <p:nvSpPr>
          <p:cNvPr id="4747" name="Google Shape;4747;g127b5fa36f5_0_2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8" name="Google Shape;4748;g127b5fa36f5_0_2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395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0"/>
        <p:cNvGrpSpPr/>
        <p:nvPr/>
      </p:nvGrpSpPr>
      <p:grpSpPr>
        <a:xfrm>
          <a:off x="0" y="0"/>
          <a:ext cx="0" cy="0"/>
          <a:chOff x="0" y="0"/>
          <a:chExt cx="0" cy="0"/>
        </a:xfrm>
      </p:grpSpPr>
      <p:sp>
        <p:nvSpPr>
          <p:cNvPr id="4791" name="Google Shape;4791;g127b5fa36f5_0_2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2" name="Google Shape;4792;g127b5fa36f5_0_2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635369"/>
            <a:ext cx="7930661" cy="1055077"/>
          </a:xfrm>
        </p:spPr>
        <p:txBody>
          <a:bodyPr anchor="ctr">
            <a:normAutofit/>
          </a:bodyPr>
          <a:lstStyle>
            <a:lvl1pPr algn="ctr">
              <a:defRPr sz="4050">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679330" y="2780881"/>
            <a:ext cx="6858000" cy="755510"/>
          </a:xfrm>
        </p:spPr>
        <p:txBody>
          <a:bodyPr/>
          <a:lstStyle>
            <a:lvl1pPr marL="0" indent="0" algn="ctr">
              <a:buNone/>
              <a:defRPr sz="1800">
                <a:effectLst>
                  <a:outerShdw blurRad="38100" dist="38100" dir="2700000" algn="tl">
                    <a:srgbClr val="000000">
                      <a:alpha val="43137"/>
                    </a:srgbClr>
                  </a:outerShdw>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42346" y="238076"/>
            <a:ext cx="3492731" cy="644676"/>
          </a:xfrm>
          <a:prstGeom prst="rect">
            <a:avLst/>
          </a:prstGeom>
        </p:spPr>
      </p:pic>
    </p:spTree>
    <p:extLst>
      <p:ext uri="{BB962C8B-B14F-4D97-AF65-F5344CB8AC3E}">
        <p14:creationId xmlns:p14="http://schemas.microsoft.com/office/powerpoint/2010/main" val="2738697915"/>
      </p:ext>
    </p:extLst>
  </p:cSld>
  <p:clrMapOvr>
    <a:masterClrMapping/>
  </p:clrMapOvr>
  <p:transition spd="slow">
    <p:randomBar dir="vert"/>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60C83-ADDB-4A1D-9506-29850BD59A0C}" type="datetimeFigureOut">
              <a:rPr lang="en-US" smtClean="0"/>
              <a:t>9/21/2022</a:t>
            </a:fld>
            <a:endParaRPr lang="en-US"/>
          </a:p>
        </p:txBody>
      </p:sp>
      <p:sp>
        <p:nvSpPr>
          <p:cNvPr id="5" name="Footer Placeholder 4"/>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6" name="Slide Number Placeholder 5"/>
          <p:cNvSpPr>
            <a:spLocks noGrp="1"/>
          </p:cNvSpPr>
          <p:nvPr>
            <p:ph type="sldNum" sz="quarter" idx="12"/>
          </p:nvPr>
        </p:nvSpPr>
        <p:spPr/>
        <p:txBody>
          <a:bodyPr/>
          <a:lstStyle/>
          <a:p>
            <a:fld id="{8AD7F283-049B-44E6-ACEC-82CB5964A572}" type="slidenum">
              <a:rPr lang="en-US" smtClean="0"/>
              <a:t>‹#›</a:t>
            </a:fld>
            <a:endParaRPr lang="en-US"/>
          </a:p>
        </p:txBody>
      </p:sp>
    </p:spTree>
    <p:extLst>
      <p:ext uri="{BB962C8B-B14F-4D97-AF65-F5344CB8AC3E}">
        <p14:creationId xmlns:p14="http://schemas.microsoft.com/office/powerpoint/2010/main" val="1828376404"/>
      </p:ext>
    </p:extLst>
  </p:cSld>
  <p:clrMapOvr>
    <a:masterClrMapping/>
  </p:clrMapOvr>
  <p:transition spd="slow">
    <p:randomBar dir="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60C83-ADDB-4A1D-9506-29850BD59A0C}" type="datetimeFigureOut">
              <a:rPr lang="en-US" smtClean="0"/>
              <a:pPr/>
              <a:t>9/21/2022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D7F283-049B-44E6-ACEC-82CB5964A572}" type="slidenum">
              <a:rPr lang="en-US" smtClean="0"/>
              <a:pPr/>
              <a:t>‹#›</a:t>
            </a:fld>
            <a:endParaRPr lang="en-US"/>
          </a:p>
        </p:txBody>
      </p:sp>
    </p:spTree>
    <p:extLst>
      <p:ext uri="{BB962C8B-B14F-4D97-AF65-F5344CB8AC3E}">
        <p14:creationId xmlns:p14="http://schemas.microsoft.com/office/powerpoint/2010/main" val="3818380890"/>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25"/>
        <p:cNvGrpSpPr/>
        <p:nvPr/>
      </p:nvGrpSpPr>
      <p:grpSpPr>
        <a:xfrm>
          <a:off x="0" y="0"/>
          <a:ext cx="0" cy="0"/>
          <a:chOff x="0" y="0"/>
          <a:chExt cx="0" cy="0"/>
        </a:xfrm>
      </p:grpSpPr>
      <p:sp>
        <p:nvSpPr>
          <p:cNvPr id="1903" name="Google Shape;1903;p13"/>
          <p:cNvSpPr txBox="1">
            <a:spLocks noGrp="1"/>
          </p:cNvSpPr>
          <p:nvPr>
            <p:ph type="title"/>
          </p:nvPr>
        </p:nvSpPr>
        <p:spPr>
          <a:xfrm>
            <a:off x="1543137" y="153746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4" name="Google Shape;1904;p13"/>
          <p:cNvSpPr txBox="1">
            <a:spLocks noGrp="1"/>
          </p:cNvSpPr>
          <p:nvPr>
            <p:ph type="subTitle" idx="1"/>
          </p:nvPr>
        </p:nvSpPr>
        <p:spPr>
          <a:xfrm>
            <a:off x="1543137" y="1903603"/>
            <a:ext cx="299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5" name="Google Shape;1905;p1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6" name="Google Shape;1906;p13"/>
          <p:cNvSpPr txBox="1">
            <a:spLocks noGrp="1"/>
          </p:cNvSpPr>
          <p:nvPr>
            <p:ph type="subTitle" idx="3"/>
          </p:nvPr>
        </p:nvSpPr>
        <p:spPr>
          <a:xfrm flipH="1">
            <a:off x="5414943" y="1903610"/>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7" name="Google Shape;1907;p13"/>
          <p:cNvSpPr txBox="1">
            <a:spLocks noGrp="1"/>
          </p:cNvSpPr>
          <p:nvPr>
            <p:ph type="title" idx="4" hasCustomPrompt="1"/>
          </p:nvPr>
        </p:nvSpPr>
        <p:spPr>
          <a:xfrm>
            <a:off x="734157"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a:spLocks noGrp="1"/>
          </p:cNvSpPr>
          <p:nvPr>
            <p:ph type="title" idx="5" hasCustomPrompt="1"/>
          </p:nvPr>
        </p:nvSpPr>
        <p:spPr>
          <a:xfrm flipH="1">
            <a:off x="4609132"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10" name="Google Shape;1910;p1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1" name="Google Shape;1911;p13"/>
          <p:cNvSpPr txBox="1">
            <a:spLocks noGrp="1"/>
          </p:cNvSpPr>
          <p:nvPr>
            <p:ph type="subTitle" idx="8"/>
          </p:nvPr>
        </p:nvSpPr>
        <p:spPr>
          <a:xfrm>
            <a:off x="1543137" y="3437951"/>
            <a:ext cx="2995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2" name="Google Shape;1912;p13"/>
          <p:cNvSpPr txBox="1">
            <a:spLocks noGrp="1"/>
          </p:cNvSpPr>
          <p:nvPr>
            <p:ph type="title" idx="9"/>
          </p:nvPr>
        </p:nvSpPr>
        <p:spPr>
          <a:xfrm flipH="1">
            <a:off x="5414943"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3" name="Google Shape;1913;p13"/>
          <p:cNvSpPr txBox="1">
            <a:spLocks noGrp="1"/>
          </p:cNvSpPr>
          <p:nvPr>
            <p:ph type="subTitle" idx="13"/>
          </p:nvPr>
        </p:nvSpPr>
        <p:spPr>
          <a:xfrm flipH="1">
            <a:off x="5414943" y="3437951"/>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4" name="Google Shape;1914;p13"/>
          <p:cNvSpPr txBox="1">
            <a:spLocks noGrp="1"/>
          </p:cNvSpPr>
          <p:nvPr>
            <p:ph type="title" idx="14" hasCustomPrompt="1"/>
          </p:nvPr>
        </p:nvSpPr>
        <p:spPr>
          <a:xfrm>
            <a:off x="735745" y="3344247"/>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a:spLocks noGrp="1"/>
          </p:cNvSpPr>
          <p:nvPr>
            <p:ph type="title" idx="15" hasCustomPrompt="1"/>
          </p:nvPr>
        </p:nvSpPr>
        <p:spPr>
          <a:xfrm flipH="1">
            <a:off x="4610719" y="3342841"/>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86901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7"/>
        <p:cNvGrpSpPr/>
        <p:nvPr/>
      </p:nvGrpSpPr>
      <p:grpSpPr>
        <a:xfrm>
          <a:off x="0" y="0"/>
          <a:ext cx="0" cy="0"/>
          <a:chOff x="0" y="0"/>
          <a:chExt cx="0" cy="0"/>
        </a:xfrm>
      </p:grpSpPr>
      <p:sp>
        <p:nvSpPr>
          <p:cNvPr id="375" name="Google Shape;375;p3"/>
          <p:cNvSpPr txBox="1">
            <a:spLocks noGrp="1"/>
          </p:cNvSpPr>
          <p:nvPr>
            <p:ph type="title"/>
          </p:nvPr>
        </p:nvSpPr>
        <p:spPr>
          <a:xfrm>
            <a:off x="1041000" y="2815234"/>
            <a:ext cx="70620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76" name="Google Shape;376;p3"/>
          <p:cNvSpPr txBox="1">
            <a:spLocks noGrp="1"/>
          </p:cNvSpPr>
          <p:nvPr>
            <p:ph type="title" idx="2" hasCustomPrompt="1"/>
          </p:nvPr>
        </p:nvSpPr>
        <p:spPr>
          <a:xfrm>
            <a:off x="4114800" y="1596854"/>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a:spLocks noGrp="1"/>
          </p:cNvSpPr>
          <p:nvPr>
            <p:ph type="subTitle" idx="1"/>
          </p:nvPr>
        </p:nvSpPr>
        <p:spPr>
          <a:xfrm>
            <a:off x="1042350" y="3699046"/>
            <a:ext cx="7059300" cy="3657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extLst>
      <p:ext uri="{BB962C8B-B14F-4D97-AF65-F5344CB8AC3E}">
        <p14:creationId xmlns:p14="http://schemas.microsoft.com/office/powerpoint/2010/main" val="132490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35"/>
        <p:cNvGrpSpPr/>
        <p:nvPr/>
      </p:nvGrpSpPr>
      <p:grpSpPr>
        <a:xfrm>
          <a:off x="0" y="0"/>
          <a:ext cx="0" cy="0"/>
          <a:chOff x="0" y="0"/>
          <a:chExt cx="0" cy="0"/>
        </a:xfrm>
      </p:grpSpPr>
      <p:sp>
        <p:nvSpPr>
          <p:cNvPr id="1513" name="Google Shape;1513;p9"/>
          <p:cNvSpPr txBox="1">
            <a:spLocks noGrp="1"/>
          </p:cNvSpPr>
          <p:nvPr>
            <p:ph type="title"/>
          </p:nvPr>
        </p:nvSpPr>
        <p:spPr>
          <a:xfrm>
            <a:off x="1355250" y="1702502"/>
            <a:ext cx="64335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4" name="Google Shape;1514;p9"/>
          <p:cNvSpPr txBox="1">
            <a:spLocks noGrp="1"/>
          </p:cNvSpPr>
          <p:nvPr>
            <p:ph type="subTitle" idx="1"/>
          </p:nvPr>
        </p:nvSpPr>
        <p:spPr>
          <a:xfrm>
            <a:off x="1355250" y="2526598"/>
            <a:ext cx="6433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extLst>
      <p:ext uri="{BB962C8B-B14F-4D97-AF65-F5344CB8AC3E}">
        <p14:creationId xmlns:p14="http://schemas.microsoft.com/office/powerpoint/2010/main" val="352052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25"/>
        <p:cNvGrpSpPr/>
        <p:nvPr/>
      </p:nvGrpSpPr>
      <p:grpSpPr>
        <a:xfrm>
          <a:off x="0" y="0"/>
          <a:ext cx="0" cy="0"/>
          <a:chOff x="0" y="0"/>
          <a:chExt cx="0" cy="0"/>
        </a:xfrm>
      </p:grpSpPr>
      <p:sp>
        <p:nvSpPr>
          <p:cNvPr id="2103" name="Google Shape;2103;p14"/>
          <p:cNvSpPr txBox="1">
            <a:spLocks noGrp="1"/>
          </p:cNvSpPr>
          <p:nvPr>
            <p:ph type="title"/>
          </p:nvPr>
        </p:nvSpPr>
        <p:spPr>
          <a:xfrm>
            <a:off x="941850" y="3061100"/>
            <a:ext cx="7260300" cy="548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4" name="Google Shape;2104;p14"/>
          <p:cNvSpPr txBox="1">
            <a:spLocks noGrp="1"/>
          </p:cNvSpPr>
          <p:nvPr>
            <p:ph type="subTitle" idx="1"/>
          </p:nvPr>
        </p:nvSpPr>
        <p:spPr>
          <a:xfrm>
            <a:off x="941700" y="1533700"/>
            <a:ext cx="7260600" cy="148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30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extLst>
      <p:ext uri="{BB962C8B-B14F-4D97-AF65-F5344CB8AC3E}">
        <p14:creationId xmlns:p14="http://schemas.microsoft.com/office/powerpoint/2010/main" val="206885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76"/>
        <p:cNvGrpSpPr/>
        <p:nvPr/>
      </p:nvGrpSpPr>
      <p:grpSpPr>
        <a:xfrm>
          <a:off x="0" y="0"/>
          <a:ext cx="0" cy="0"/>
          <a:chOff x="0" y="0"/>
          <a:chExt cx="0" cy="0"/>
        </a:xfrm>
      </p:grpSpPr>
      <p:sp>
        <p:nvSpPr>
          <p:cNvPr id="754" name="Google Shape;754;p5"/>
          <p:cNvSpPr txBox="1">
            <a:spLocks noGrp="1"/>
          </p:cNvSpPr>
          <p:nvPr>
            <p:ph type="title"/>
          </p:nvPr>
        </p:nvSpPr>
        <p:spPr>
          <a:xfrm>
            <a:off x="1336786" y="2505179"/>
            <a:ext cx="2968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5" name="Google Shape;755;p5"/>
          <p:cNvSpPr txBox="1">
            <a:spLocks noGrp="1"/>
          </p:cNvSpPr>
          <p:nvPr>
            <p:ph type="title" idx="2"/>
          </p:nvPr>
        </p:nvSpPr>
        <p:spPr>
          <a:xfrm>
            <a:off x="4838864" y="2505179"/>
            <a:ext cx="2968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6" name="Google Shape;756;p5"/>
          <p:cNvSpPr txBox="1">
            <a:spLocks noGrp="1"/>
          </p:cNvSpPr>
          <p:nvPr>
            <p:ph type="subTitle" idx="1"/>
          </p:nvPr>
        </p:nvSpPr>
        <p:spPr>
          <a:xfrm>
            <a:off x="4838864" y="2874202"/>
            <a:ext cx="29688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57" name="Google Shape;757;p5"/>
          <p:cNvSpPr txBox="1">
            <a:spLocks noGrp="1"/>
          </p:cNvSpPr>
          <p:nvPr>
            <p:ph type="subTitle" idx="3"/>
          </p:nvPr>
        </p:nvSpPr>
        <p:spPr>
          <a:xfrm>
            <a:off x="1336336" y="2874202"/>
            <a:ext cx="29697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69" name="Google Shape;769;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extLst>
      <p:ext uri="{BB962C8B-B14F-4D97-AF65-F5344CB8AC3E}">
        <p14:creationId xmlns:p14="http://schemas.microsoft.com/office/powerpoint/2010/main" val="768595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062"/>
        <p:cNvGrpSpPr/>
        <p:nvPr/>
      </p:nvGrpSpPr>
      <p:grpSpPr>
        <a:xfrm>
          <a:off x="0" y="0"/>
          <a:ext cx="0" cy="0"/>
          <a:chOff x="0" y="0"/>
          <a:chExt cx="0" cy="0"/>
        </a:xfrm>
      </p:grpSpPr>
      <p:sp>
        <p:nvSpPr>
          <p:cNvPr id="3240" name="Google Shape;3240;p20"/>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241" name="Google Shape;3241;p20"/>
          <p:cNvSpPr txBox="1">
            <a:spLocks noGrp="1"/>
          </p:cNvSpPr>
          <p:nvPr>
            <p:ph type="subTitle" idx="1"/>
          </p:nvPr>
        </p:nvSpPr>
        <p:spPr>
          <a:xfrm>
            <a:off x="719929"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2" name="Google Shape;3242;p20"/>
          <p:cNvSpPr txBox="1">
            <a:spLocks noGrp="1"/>
          </p:cNvSpPr>
          <p:nvPr>
            <p:ph type="subTitle" idx="2"/>
          </p:nvPr>
        </p:nvSpPr>
        <p:spPr>
          <a:xfrm>
            <a:off x="719929"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3" name="Google Shape;3243;p20"/>
          <p:cNvSpPr txBox="1">
            <a:spLocks noGrp="1"/>
          </p:cNvSpPr>
          <p:nvPr>
            <p:ph type="subTitle" idx="3"/>
          </p:nvPr>
        </p:nvSpPr>
        <p:spPr>
          <a:xfrm>
            <a:off x="3321150"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4" name="Google Shape;3244;p20"/>
          <p:cNvSpPr txBox="1">
            <a:spLocks noGrp="1"/>
          </p:cNvSpPr>
          <p:nvPr>
            <p:ph type="subTitle" idx="4"/>
          </p:nvPr>
        </p:nvSpPr>
        <p:spPr>
          <a:xfrm>
            <a:off x="3321150"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5" name="Google Shape;3245;p20"/>
          <p:cNvSpPr txBox="1">
            <a:spLocks noGrp="1"/>
          </p:cNvSpPr>
          <p:nvPr>
            <p:ph type="subTitle" idx="5"/>
          </p:nvPr>
        </p:nvSpPr>
        <p:spPr>
          <a:xfrm>
            <a:off x="5922371" y="2779172"/>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46" name="Google Shape;3246;p20"/>
          <p:cNvSpPr txBox="1">
            <a:spLocks noGrp="1"/>
          </p:cNvSpPr>
          <p:nvPr>
            <p:ph type="subTitle" idx="6"/>
          </p:nvPr>
        </p:nvSpPr>
        <p:spPr>
          <a:xfrm>
            <a:off x="5922371" y="3150647"/>
            <a:ext cx="2501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003875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56"/>
        <p:cNvGrpSpPr/>
        <p:nvPr/>
      </p:nvGrpSpPr>
      <p:grpSpPr>
        <a:xfrm>
          <a:off x="0" y="0"/>
          <a:ext cx="0" cy="0"/>
          <a:chOff x="0" y="0"/>
          <a:chExt cx="0" cy="0"/>
        </a:xfrm>
      </p:grpSpPr>
      <p:sp>
        <p:nvSpPr>
          <p:cNvPr id="3434" name="Google Shape;3434;p21"/>
          <p:cNvSpPr txBox="1">
            <a:spLocks noGrp="1"/>
          </p:cNvSpPr>
          <p:nvPr>
            <p:ph type="title"/>
          </p:nvPr>
        </p:nvSpPr>
        <p:spPr>
          <a:xfrm>
            <a:off x="2096423" y="1569538"/>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5" name="Google Shape;3435;p21"/>
          <p:cNvSpPr txBox="1">
            <a:spLocks noGrp="1"/>
          </p:cNvSpPr>
          <p:nvPr>
            <p:ph type="subTitle" idx="1"/>
          </p:nvPr>
        </p:nvSpPr>
        <p:spPr>
          <a:xfrm>
            <a:off x="2096423" y="1939371"/>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36" name="Google Shape;3436;p21"/>
          <p:cNvSpPr txBox="1">
            <a:spLocks noGrp="1"/>
          </p:cNvSpPr>
          <p:nvPr>
            <p:ph type="title" idx="2"/>
          </p:nvPr>
        </p:nvSpPr>
        <p:spPr>
          <a:xfrm>
            <a:off x="5935076" y="1569538"/>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7" name="Google Shape;3437;p21"/>
          <p:cNvSpPr txBox="1">
            <a:spLocks noGrp="1"/>
          </p:cNvSpPr>
          <p:nvPr>
            <p:ph type="subTitle" idx="3"/>
          </p:nvPr>
        </p:nvSpPr>
        <p:spPr>
          <a:xfrm>
            <a:off x="5935076" y="1939371"/>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38" name="Google Shape;3438;p21"/>
          <p:cNvSpPr txBox="1">
            <a:spLocks noGrp="1"/>
          </p:cNvSpPr>
          <p:nvPr>
            <p:ph type="title" idx="4"/>
          </p:nvPr>
        </p:nvSpPr>
        <p:spPr>
          <a:xfrm>
            <a:off x="2096423" y="3038325"/>
            <a:ext cx="21486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9" name="Google Shape;3439;p21"/>
          <p:cNvSpPr txBox="1">
            <a:spLocks noGrp="1"/>
          </p:cNvSpPr>
          <p:nvPr>
            <p:ph type="subTitle" idx="5"/>
          </p:nvPr>
        </p:nvSpPr>
        <p:spPr>
          <a:xfrm>
            <a:off x="2096423" y="3408159"/>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40" name="Google Shape;3440;p21"/>
          <p:cNvSpPr txBox="1">
            <a:spLocks noGrp="1"/>
          </p:cNvSpPr>
          <p:nvPr>
            <p:ph type="title" idx="6"/>
          </p:nvPr>
        </p:nvSpPr>
        <p:spPr>
          <a:xfrm>
            <a:off x="5935076" y="3038325"/>
            <a:ext cx="2151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1" name="Google Shape;3441;p21"/>
          <p:cNvSpPr txBox="1">
            <a:spLocks noGrp="1"/>
          </p:cNvSpPr>
          <p:nvPr>
            <p:ph type="subTitle" idx="7"/>
          </p:nvPr>
        </p:nvSpPr>
        <p:spPr>
          <a:xfrm>
            <a:off x="5935076" y="3408159"/>
            <a:ext cx="2151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442" name="Google Shape;3442;p21"/>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3955684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039"/>
        <p:cNvGrpSpPr/>
        <p:nvPr/>
      </p:nvGrpSpPr>
      <p:grpSpPr>
        <a:xfrm>
          <a:off x="0" y="0"/>
          <a:ext cx="0" cy="0"/>
          <a:chOff x="0" y="0"/>
          <a:chExt cx="0" cy="0"/>
        </a:xfrm>
      </p:grpSpPr>
      <p:sp>
        <p:nvSpPr>
          <p:cNvPr id="4217" name="Google Shape;4217;p25"/>
          <p:cNvSpPr txBox="1">
            <a:spLocks noGrp="1"/>
          </p:cNvSpPr>
          <p:nvPr>
            <p:ph type="title"/>
          </p:nvPr>
        </p:nvSpPr>
        <p:spPr>
          <a:xfrm>
            <a:off x="2424600" y="542865"/>
            <a:ext cx="42948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18" name="Google Shape;4218;p25"/>
          <p:cNvSpPr txBox="1">
            <a:spLocks noGrp="1"/>
          </p:cNvSpPr>
          <p:nvPr>
            <p:ph type="subTitle" idx="1"/>
          </p:nvPr>
        </p:nvSpPr>
        <p:spPr>
          <a:xfrm>
            <a:off x="2423100" y="1488993"/>
            <a:ext cx="42978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extLst>
      <p:ext uri="{BB962C8B-B14F-4D97-AF65-F5344CB8AC3E}">
        <p14:creationId xmlns:p14="http://schemas.microsoft.com/office/powerpoint/2010/main" val="122342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3724" y="1861458"/>
            <a:ext cx="7930661" cy="1055077"/>
          </a:xfrm>
        </p:spPr>
        <p:txBody>
          <a:bodyPr anchor="ctr">
            <a:normAutofit/>
          </a:bodyPr>
          <a:lstStyle>
            <a:lvl1pPr algn="ctr">
              <a:defRPr sz="4050" b="1">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10054" y="2933491"/>
            <a:ext cx="6858000" cy="755510"/>
          </a:xfrm>
        </p:spPr>
        <p:txBody>
          <a:bodyPr/>
          <a:lstStyle>
            <a:lvl1pPr marL="0" indent="0" algn="ctr">
              <a:buNone/>
              <a:defRPr sz="1800" b="0">
                <a:effectLst>
                  <a:outerShdw blurRad="38100" dist="38100" dir="2700000" algn="tl">
                    <a:srgbClr val="000000">
                      <a:alpha val="43137"/>
                    </a:srgbClr>
                  </a:outerShdw>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E60C83-ADDB-4A1D-9506-29850BD59A0C}"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D7F283-049B-44E6-ACEC-82CB5964A572}" type="slidenum">
              <a:rPr lang="en-US" smtClean="0"/>
              <a:pPr/>
              <a:t>‹#›</a:t>
            </a:fld>
            <a:endParaRPr lang="en-US" dirty="0"/>
          </a:p>
        </p:txBody>
      </p:sp>
    </p:spTree>
    <p:extLst>
      <p:ext uri="{BB962C8B-B14F-4D97-AF65-F5344CB8AC3E}">
        <p14:creationId xmlns:p14="http://schemas.microsoft.com/office/powerpoint/2010/main" val="78659037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60C83-ADDB-4A1D-9506-29850BD59A0C}" type="datetimeFigureOut">
              <a:rPr lang="en-US" smtClean="0"/>
              <a:pPr/>
              <a:t>9/21/2022</a:t>
            </a:fld>
            <a:endParaRPr lang="en-US" dirty="0"/>
          </a:p>
        </p:txBody>
      </p:sp>
      <p:sp>
        <p:nvSpPr>
          <p:cNvPr id="5" name="Footer Placeholder 4"/>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6" name="Slide Number Placeholder 5"/>
          <p:cNvSpPr>
            <a:spLocks noGrp="1"/>
          </p:cNvSpPr>
          <p:nvPr>
            <p:ph type="sldNum" sz="quarter" idx="12"/>
          </p:nvPr>
        </p:nvSpPr>
        <p:spPr/>
        <p:txBody>
          <a:bodyPr/>
          <a:lstStyle/>
          <a:p>
            <a:fld id="{8AD7F283-049B-44E6-ACEC-82CB5964A572}" type="slidenum">
              <a:rPr lang="en-US" smtClean="0"/>
              <a:pPr/>
              <a:t>‹#›</a:t>
            </a:fld>
            <a:endParaRPr lang="en-US"/>
          </a:p>
        </p:txBody>
      </p:sp>
    </p:spTree>
    <p:extLst>
      <p:ext uri="{BB962C8B-B14F-4D97-AF65-F5344CB8AC3E}">
        <p14:creationId xmlns:p14="http://schemas.microsoft.com/office/powerpoint/2010/main" val="2406993147"/>
      </p:ext>
    </p:extLst>
  </p:cSld>
  <p:clrMapOvr>
    <a:masterClrMapping/>
  </p:clrMapOvr>
  <p:transition spd="slow">
    <p:randomBar dir="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083141" cy="648119"/>
          </a:xfrm>
          <a:prstGeom prst="rect">
            <a:avLst/>
          </a:prstGeom>
        </p:spPr>
      </p:pic>
      <p:sp>
        <p:nvSpPr>
          <p:cNvPr id="3" name="Content Placeholder 2"/>
          <p:cNvSpPr>
            <a:spLocks noGrp="1"/>
          </p:cNvSpPr>
          <p:nvPr>
            <p:ph idx="1"/>
          </p:nvPr>
        </p:nvSpPr>
        <p:spPr>
          <a:xfrm>
            <a:off x="276837" y="704676"/>
            <a:ext cx="8555664" cy="40431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60C83-ADDB-4A1D-9506-29850BD59A0C}" type="datetimeFigureOut">
              <a:rPr lang="en-US" smtClean="0"/>
              <a:pPr/>
              <a:t>9/21/2022</a:t>
            </a:fld>
            <a:endParaRPr lang="en-US"/>
          </a:p>
        </p:txBody>
      </p:sp>
      <p:sp>
        <p:nvSpPr>
          <p:cNvPr id="5" name="Footer Placeholder 4"/>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6" name="Slide Number Placeholder 5"/>
          <p:cNvSpPr>
            <a:spLocks noGrp="1"/>
          </p:cNvSpPr>
          <p:nvPr>
            <p:ph type="sldNum" sz="quarter" idx="12"/>
          </p:nvPr>
        </p:nvSpPr>
        <p:spPr/>
        <p:txBody>
          <a:bodyPr/>
          <a:lstStyle/>
          <a:p>
            <a:fld id="{8AD7F283-049B-44E6-ACEC-82CB5964A572}" type="slidenum">
              <a:rPr lang="en-US" smtClean="0"/>
              <a:pPr/>
              <a:t>‹#›</a:t>
            </a:fld>
            <a:endParaRPr lang="en-US"/>
          </a:p>
        </p:txBody>
      </p:sp>
      <p:sp>
        <p:nvSpPr>
          <p:cNvPr id="2" name="Title 1"/>
          <p:cNvSpPr>
            <a:spLocks noGrp="1"/>
          </p:cNvSpPr>
          <p:nvPr>
            <p:ph type="title"/>
          </p:nvPr>
        </p:nvSpPr>
        <p:spPr>
          <a:xfrm>
            <a:off x="276837" y="-4023"/>
            <a:ext cx="4951601" cy="652142"/>
          </a:xfrm>
        </p:spPr>
        <p:txBody>
          <a:bodyPr>
            <a:noAutofit/>
          </a:bodyPr>
          <a:lstStyle>
            <a:lvl1pPr>
              <a:defRPr sz="24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6488780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lgn="ct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E60C83-ADDB-4A1D-9506-29850BD59A0C}" type="datetimeFigureOut">
              <a:rPr lang="en-US" smtClean="0"/>
              <a:t>9/21/2022</a:t>
            </a:fld>
            <a:endParaRPr lang="en-US"/>
          </a:p>
        </p:txBody>
      </p:sp>
      <p:sp>
        <p:nvSpPr>
          <p:cNvPr id="5" name="Footer Placeholder 4"/>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6" name="Slide Number Placeholder 5"/>
          <p:cNvSpPr>
            <a:spLocks noGrp="1"/>
          </p:cNvSpPr>
          <p:nvPr>
            <p:ph type="sldNum" sz="quarter" idx="12"/>
          </p:nvPr>
        </p:nvSpPr>
        <p:spPr/>
        <p:txBody>
          <a:bodyPr/>
          <a:lstStyle/>
          <a:p>
            <a:fld id="{8AD7F283-049B-44E6-ACEC-82CB5964A572}" type="slidenum">
              <a:rPr lang="en-US" smtClean="0"/>
              <a:t>‹#›</a:t>
            </a:fld>
            <a:endParaRPr lang="en-US"/>
          </a:p>
        </p:txBody>
      </p:sp>
    </p:spTree>
    <p:extLst>
      <p:ext uri="{BB962C8B-B14F-4D97-AF65-F5344CB8AC3E}">
        <p14:creationId xmlns:p14="http://schemas.microsoft.com/office/powerpoint/2010/main" val="2629133055"/>
      </p:ext>
    </p:extLst>
  </p:cSld>
  <p:clrMapOvr>
    <a:masterClrMapping/>
  </p:clrMapOvr>
  <p:transition spd="slow">
    <p:randomBar dir="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837" y="1369219"/>
            <a:ext cx="4238013"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420335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60C83-ADDB-4A1D-9506-29850BD59A0C}" type="datetimeFigureOut">
              <a:rPr lang="en-US" smtClean="0"/>
              <a:pPr/>
              <a:t>9/21/2022</a:t>
            </a:fld>
            <a:endParaRPr lang="en-US"/>
          </a:p>
        </p:txBody>
      </p:sp>
      <p:sp>
        <p:nvSpPr>
          <p:cNvPr id="6" name="Footer Placeholder 5"/>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7" name="Slide Number Placeholder 6"/>
          <p:cNvSpPr>
            <a:spLocks noGrp="1"/>
          </p:cNvSpPr>
          <p:nvPr>
            <p:ph type="sldNum" sz="quarter" idx="12"/>
          </p:nvPr>
        </p:nvSpPr>
        <p:spPr/>
        <p:txBody>
          <a:bodyPr/>
          <a:lstStyle/>
          <a:p>
            <a:fld id="{8AD7F283-049B-44E6-ACEC-82CB5964A572}" type="slidenum">
              <a:rPr lang="en-US" smtClean="0"/>
              <a:pPr/>
              <a:t>‹#›</a:t>
            </a:fld>
            <a:endParaRPr lang="en-US"/>
          </a:p>
        </p:txBody>
      </p:sp>
    </p:spTree>
    <p:extLst>
      <p:ext uri="{BB962C8B-B14F-4D97-AF65-F5344CB8AC3E}">
        <p14:creationId xmlns:p14="http://schemas.microsoft.com/office/powerpoint/2010/main" val="1460032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837" y="1369219"/>
            <a:ext cx="4238013"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420335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60C83-ADDB-4A1D-9506-29850BD59A0C}" type="datetimeFigureOut">
              <a:rPr lang="en-US" smtClean="0"/>
              <a:t>9/21/2022</a:t>
            </a:fld>
            <a:endParaRPr lang="en-US"/>
          </a:p>
        </p:txBody>
      </p:sp>
      <p:sp>
        <p:nvSpPr>
          <p:cNvPr id="6" name="Footer Placeholder 5"/>
          <p:cNvSpPr>
            <a:spLocks noGrp="1"/>
          </p:cNvSpPr>
          <p:nvPr>
            <p:ph type="ftr" sz="quarter" idx="11"/>
          </p:nvPr>
        </p:nvSpPr>
        <p:spPr/>
        <p:txBody>
          <a:bodyPr/>
          <a:lstStyle/>
          <a:p>
            <a:r>
              <a:rPr lang="en-US" dirty="0"/>
              <a:t>Trung tâm Giải pháp và Phát triển phần </a:t>
            </a:r>
            <a:r>
              <a:rPr lang="en-US" dirty="0" err="1"/>
              <a:t>mềm</a:t>
            </a:r>
            <a:r>
              <a:rPr lang="en-US" dirty="0"/>
              <a:t> - SSDC</a:t>
            </a:r>
          </a:p>
        </p:txBody>
      </p:sp>
      <p:sp>
        <p:nvSpPr>
          <p:cNvPr id="7" name="Slide Number Placeholder 6"/>
          <p:cNvSpPr>
            <a:spLocks noGrp="1"/>
          </p:cNvSpPr>
          <p:nvPr>
            <p:ph type="sldNum" sz="quarter" idx="12"/>
          </p:nvPr>
        </p:nvSpPr>
        <p:spPr/>
        <p:txBody>
          <a:bodyPr/>
          <a:lstStyle/>
          <a:p>
            <a:fld id="{8AD7F283-049B-44E6-ACEC-82CB5964A572}" type="slidenum">
              <a:rPr lang="en-US" smtClean="0"/>
              <a:t>‹#›</a:t>
            </a:fld>
            <a:endParaRPr lang="en-US"/>
          </a:p>
        </p:txBody>
      </p:sp>
    </p:spTree>
    <p:extLst>
      <p:ext uri="{BB962C8B-B14F-4D97-AF65-F5344CB8AC3E}">
        <p14:creationId xmlns:p14="http://schemas.microsoft.com/office/powerpoint/2010/main" val="3552504645"/>
      </p:ext>
    </p:extLst>
  </p:cSld>
  <p:clrMapOvr>
    <a:masterClrMapping/>
  </p:clrMapOvr>
  <p:transition spd="slow">
    <p:randomBar dir="vert"/>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6837" y="755009"/>
            <a:ext cx="4238013" cy="38777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755009"/>
            <a:ext cx="4203350" cy="38777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60C83-ADDB-4A1D-9506-29850BD59A0C}"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D7F283-049B-44E6-ACEC-82CB5964A572}" type="slidenum">
              <a:rPr lang="en-US" smtClean="0"/>
              <a:pPr/>
              <a:t>‹#›</a:t>
            </a:fld>
            <a:endParaRPr lang="en-US"/>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083141" cy="648119"/>
          </a:xfrm>
          <a:prstGeom prst="rect">
            <a:avLst/>
          </a:prstGeom>
        </p:spPr>
      </p:pic>
      <p:sp>
        <p:nvSpPr>
          <p:cNvPr id="2" name="Title 1"/>
          <p:cNvSpPr>
            <a:spLocks noGrp="1"/>
          </p:cNvSpPr>
          <p:nvPr>
            <p:ph type="title"/>
          </p:nvPr>
        </p:nvSpPr>
        <p:spPr>
          <a:xfrm>
            <a:off x="237018" y="1"/>
            <a:ext cx="4947378" cy="652142"/>
          </a:xfrm>
        </p:spPr>
        <p:txBody>
          <a:bodyPr>
            <a:noAutofit/>
          </a:bodyPr>
          <a:lstStyle>
            <a:lvl1pPr>
              <a:defRPr sz="24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9159931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62" y="740569"/>
            <a:ext cx="3420758" cy="802481"/>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768132" y="740569"/>
            <a:ext cx="5184950" cy="400727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8262" y="1588266"/>
            <a:ext cx="3420758" cy="315957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BE60C83-ADDB-4A1D-9506-29850BD59A0C}"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7F283-049B-44E6-ACEC-82CB5964A572}" type="slidenum">
              <a:rPr lang="en-US" smtClean="0"/>
              <a:t>‹#›</a:t>
            </a:fld>
            <a:endParaRPr lang="en-US"/>
          </a:p>
        </p:txBody>
      </p:sp>
    </p:spTree>
    <p:extLst>
      <p:ext uri="{BB962C8B-B14F-4D97-AF65-F5344CB8AC3E}">
        <p14:creationId xmlns:p14="http://schemas.microsoft.com/office/powerpoint/2010/main" val="1795571217"/>
      </p:ext>
    </p:extLst>
  </p:cSld>
  <p:clrMapOvr>
    <a:masterClrMapping/>
  </p:clrMapOvr>
  <p:transition spd="slow">
    <p:randomBar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837" y="681776"/>
            <a:ext cx="8555664" cy="65214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837" y="1367574"/>
            <a:ext cx="8555664" cy="33802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6838" y="4816905"/>
            <a:ext cx="2379068"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BE60C83-ADDB-4A1D-9506-29850BD59A0C}" type="datetimeFigureOut">
              <a:rPr lang="en-US" smtClean="0"/>
              <a:pPr/>
              <a:t>9/21/2022</a:t>
            </a:fld>
            <a:endParaRPr lang="en-US" dirty="0"/>
          </a:p>
        </p:txBody>
      </p:sp>
      <p:sp>
        <p:nvSpPr>
          <p:cNvPr id="5" name="Footer Placeholder 4"/>
          <p:cNvSpPr>
            <a:spLocks noGrp="1"/>
          </p:cNvSpPr>
          <p:nvPr>
            <p:ph type="ftr" sz="quarter" idx="3"/>
          </p:nvPr>
        </p:nvSpPr>
        <p:spPr>
          <a:xfrm>
            <a:off x="2998805" y="4816905"/>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27805" y="4816905"/>
            <a:ext cx="2404696"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AD7F283-049B-44E6-ACEC-82CB5964A572}" type="slidenum">
              <a:rPr lang="en-US" smtClean="0"/>
              <a:pPr/>
              <a:t>‹#›</a:t>
            </a:fld>
            <a:endParaRPr lang="en-US" dirty="0"/>
          </a:p>
        </p:txBody>
      </p:sp>
      <p:pic>
        <p:nvPicPr>
          <p:cNvPr id="8" name="Picture 7"/>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1" y="0"/>
            <a:ext cx="9083126" cy="648119"/>
          </a:xfrm>
          <a:prstGeom prst="rect">
            <a:avLst/>
          </a:prstGeom>
        </p:spPr>
      </p:pic>
      <p:pic>
        <p:nvPicPr>
          <p:cNvPr id="9" name="Picture 8"/>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7636508" y="4838150"/>
            <a:ext cx="1379300" cy="229504"/>
          </a:xfrm>
          <a:prstGeom prst="rect">
            <a:avLst/>
          </a:prstGeom>
        </p:spPr>
      </p:pic>
    </p:spTree>
    <p:extLst>
      <p:ext uri="{BB962C8B-B14F-4D97-AF65-F5344CB8AC3E}">
        <p14:creationId xmlns:p14="http://schemas.microsoft.com/office/powerpoint/2010/main" val="1607585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ransition spd="slow">
    <p:randomBar dir="vert"/>
  </p:transition>
  <p:hf hdr="0" ftr="0" dt="0"/>
  <p:txStyles>
    <p:titleStyle>
      <a:lvl1pPr algn="l" defTabSz="685800" rtl="0" eaLnBrk="1" latinLnBrk="0" hangingPunct="1">
        <a:lnSpc>
          <a:spcPct val="90000"/>
        </a:lnSpc>
        <a:spcBef>
          <a:spcPct val="0"/>
        </a:spcBef>
        <a:buNone/>
        <a:defRPr sz="3300" b="1" kern="1200">
          <a:solidFill>
            <a:srgbClr val="005197"/>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3D70"/>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3D70"/>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3D70"/>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3D70"/>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3D7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723" y="2053187"/>
            <a:ext cx="7930661" cy="1055077"/>
          </a:xfrm>
        </p:spPr>
        <p:txBody>
          <a:bodyPr>
            <a:noAutofit/>
          </a:bodyPr>
          <a:lstStyle/>
          <a:p>
            <a:r>
              <a:rPr lang="en-US" sz="5400" dirty="0" smtClean="0">
                <a:solidFill>
                  <a:srgbClr val="0070C0"/>
                </a:solidFill>
                <a:latin typeface="Times New Roman" panose="02020603050405020304" pitchFamily="18" charset="0"/>
                <a:cs typeface="Times New Roman" panose="02020603050405020304" pitchFamily="18" charset="0"/>
              </a:rPr>
              <a:t>Hệ Thống Tên Miền</a:t>
            </a:r>
            <a:br>
              <a:rPr lang="en-US" sz="5400" dirty="0" smtClean="0">
                <a:solidFill>
                  <a:srgbClr val="0070C0"/>
                </a:solidFill>
                <a:latin typeface="Times New Roman" panose="02020603050405020304" pitchFamily="18" charset="0"/>
                <a:cs typeface="Times New Roman" panose="02020603050405020304" pitchFamily="18" charset="0"/>
              </a:rPr>
            </a:br>
            <a:r>
              <a:rPr lang="en-US" sz="5400" dirty="0" smtClean="0">
                <a:solidFill>
                  <a:srgbClr val="0070C0"/>
                </a:solidFill>
                <a:latin typeface="Times New Roman" panose="02020603050405020304" pitchFamily="18" charset="0"/>
                <a:cs typeface="Times New Roman" panose="02020603050405020304" pitchFamily="18" charset="0"/>
              </a:rPr>
              <a:t>(DNS)</a:t>
            </a:r>
            <a:endParaRPr lang="en-US" sz="5400"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10054" y="3575046"/>
            <a:ext cx="6858000" cy="755510"/>
          </a:xfrm>
        </p:spPr>
        <p:txBody>
          <a:bodyPr>
            <a:normAutofit/>
          </a:bodyPr>
          <a:lstStyle/>
          <a:p>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Trình bày: Bùi Trung Kiên</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18395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4794" name="Google Shape;4794;p40"/>
          <p:cNvSpPr txBox="1">
            <a:spLocks noGrp="1"/>
          </p:cNvSpPr>
          <p:nvPr>
            <p:ph type="title"/>
          </p:nvPr>
        </p:nvSpPr>
        <p:spPr>
          <a:xfrm>
            <a:off x="414986" y="887969"/>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smtClean="0">
                <a:solidFill>
                  <a:srgbClr val="0070C0"/>
                </a:solidFill>
                <a:latin typeface="Times New Roman" panose="02020603050405020304" pitchFamily="18" charset="0"/>
                <a:cs typeface="Times New Roman" panose="02020603050405020304" pitchFamily="18" charset="0"/>
              </a:rPr>
              <a:t>Ưu Đ</a:t>
            </a:r>
            <a:r>
              <a:rPr lang="en-US" sz="4000" b="1" dirty="0" smtClean="0">
                <a:solidFill>
                  <a:srgbClr val="0070C0"/>
                </a:solidFill>
                <a:latin typeface="Times New Roman" panose="02020603050405020304" pitchFamily="18" charset="0"/>
                <a:cs typeface="Times New Roman" panose="02020603050405020304" pitchFamily="18" charset="0"/>
              </a:rPr>
              <a:t>i</a:t>
            </a:r>
            <a:r>
              <a:rPr lang="en" sz="4000" b="1" dirty="0" smtClean="0">
                <a:solidFill>
                  <a:srgbClr val="0070C0"/>
                </a:solidFill>
                <a:latin typeface="Times New Roman" panose="02020603050405020304" pitchFamily="18" charset="0"/>
                <a:cs typeface="Times New Roman" panose="02020603050405020304" pitchFamily="18" charset="0"/>
              </a:rPr>
              <a:t>ểm</a:t>
            </a:r>
            <a:endParaRPr sz="4000" b="1" dirty="0">
              <a:solidFill>
                <a:srgbClr val="0070C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12058" y="1734583"/>
            <a:ext cx="3834580" cy="861774"/>
          </a:xfrm>
          <a:prstGeom prst="rect">
            <a:avLst/>
          </a:prstGeom>
          <a:noFill/>
        </p:spPr>
        <p:txBody>
          <a:bodyPr wrap="square" rtlCol="0">
            <a:sp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Mô hình DNS recursive cho phép trao đổi thông tin giữa các DNS server.</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2" name="Picture 1"/>
          <p:cNvPicPr>
            <a:picLocks noChangeAspect="1"/>
          </p:cNvPicPr>
          <p:nvPr/>
        </p:nvPicPr>
        <p:blipFill>
          <a:blip r:embed="rId3"/>
          <a:stretch>
            <a:fillRect/>
          </a:stretch>
        </p:blipFill>
        <p:spPr>
          <a:xfrm>
            <a:off x="4840879" y="1448253"/>
            <a:ext cx="3388722" cy="3063712"/>
          </a:xfrm>
          <a:prstGeom prst="rect">
            <a:avLst/>
          </a:prstGeom>
        </p:spPr>
      </p:pic>
      <p:sp>
        <p:nvSpPr>
          <p:cNvPr id="3" name="TextBox 2"/>
          <p:cNvSpPr txBox="1"/>
          <p:nvPr/>
        </p:nvSpPr>
        <p:spPr>
          <a:xfrm>
            <a:off x="5139812" y="4511965"/>
            <a:ext cx="2693366"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Hình 2: Dữ Liệu Lưu Trong Cache</a:t>
            </a:r>
            <a:endParaRPr lang="en-US" dirty="0">
              <a:latin typeface="Times New Roman" panose="02020603050405020304" pitchFamily="18" charset="0"/>
              <a:cs typeface="Times New Roman" panose="02020603050405020304" pitchFamily="18" charset="0"/>
            </a:endParaRPr>
          </a:p>
        </p:txBody>
      </p:sp>
      <p:sp>
        <p:nvSpPr>
          <p:cNvPr id="4" name="Right Arrow 3"/>
          <p:cNvSpPr/>
          <p:nvPr/>
        </p:nvSpPr>
        <p:spPr>
          <a:xfrm>
            <a:off x="612058" y="2745070"/>
            <a:ext cx="693174" cy="1091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48582" y="2745070"/>
            <a:ext cx="2374490" cy="1200329"/>
          </a:xfrm>
          <a:prstGeom prst="rect">
            <a:avLst/>
          </a:prstGeom>
          <a:noFill/>
        </p:spPr>
        <p:txBody>
          <a:bodyPr wrap="square" rtlCol="0">
            <a:spAutoFit/>
          </a:bodyPr>
          <a:lstStyle/>
          <a:p>
            <a:pPr algn="just"/>
            <a:r>
              <a:rPr lang="en-US" sz="1800" dirty="0" smtClean="0">
                <a:latin typeface="Times New Roman" panose="02020603050405020304" pitchFamily="18" charset="0"/>
                <a:cs typeface="Times New Roman" panose="02020603050405020304" pitchFamily="18" charset="0"/>
              </a:rPr>
              <a:t>Sử dụng bộ nhớ Cache lưu trữ thông tin cho những lần truy </a:t>
            </a:r>
            <a:r>
              <a:rPr lang="en-US" sz="1800" dirty="0" err="1" smtClean="0">
                <a:latin typeface="Times New Roman" panose="02020603050405020304" pitchFamily="18" charset="0"/>
                <a:cs typeface="Times New Roman" panose="02020603050405020304" pitchFamily="18" charset="0"/>
              </a:rPr>
              <a:t>vấn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sau</a:t>
            </a:r>
            <a:r>
              <a:rPr lang="en-US" sz="1800" dirty="0" smtClean="0">
                <a:latin typeface="Times New Roman" panose="02020603050405020304" pitchFamily="18" charset="0"/>
                <a:cs typeface="Times New Roman" panose="02020603050405020304" pitchFamily="18" charset="0"/>
              </a:rPr>
              <a:t> đó.</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4794" name="Google Shape;4794;p40"/>
          <p:cNvSpPr txBox="1">
            <a:spLocks noGrp="1"/>
          </p:cNvSpPr>
          <p:nvPr>
            <p:ph type="title"/>
          </p:nvPr>
        </p:nvSpPr>
        <p:spPr>
          <a:xfrm>
            <a:off x="572515" y="85109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smtClean="0">
                <a:solidFill>
                  <a:srgbClr val="0070C0"/>
                </a:solidFill>
                <a:latin typeface="Times New Roman" panose="02020603050405020304" pitchFamily="18" charset="0"/>
                <a:cs typeface="Times New Roman" panose="02020603050405020304" pitchFamily="18" charset="0"/>
              </a:rPr>
              <a:t>Nhược Đ</a:t>
            </a:r>
            <a:r>
              <a:rPr lang="en-US" sz="4000" b="1" dirty="0" smtClean="0">
                <a:solidFill>
                  <a:srgbClr val="0070C0"/>
                </a:solidFill>
                <a:latin typeface="Times New Roman" panose="02020603050405020304" pitchFamily="18" charset="0"/>
                <a:cs typeface="Times New Roman" panose="02020603050405020304" pitchFamily="18" charset="0"/>
              </a:rPr>
              <a:t>i</a:t>
            </a:r>
            <a:r>
              <a:rPr lang="en" sz="4000" b="1" dirty="0" smtClean="0">
                <a:solidFill>
                  <a:srgbClr val="0070C0"/>
                </a:solidFill>
                <a:latin typeface="Times New Roman" panose="02020603050405020304" pitchFamily="18" charset="0"/>
                <a:cs typeface="Times New Roman" panose="02020603050405020304" pitchFamily="18" charset="0"/>
              </a:rPr>
              <a:t>ểm</a:t>
            </a:r>
            <a:endParaRPr sz="4000" b="1"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24136" y="1799988"/>
            <a:ext cx="2826987" cy="1969770"/>
          </a:xfrm>
          <a:prstGeom prst="rect">
            <a:avLst/>
          </a:prstGeom>
          <a:noFill/>
        </p:spPr>
        <p:txBody>
          <a:bodyPr wrap="square" rtlCol="0">
            <a:spAutoFit/>
          </a:bodyPr>
          <a:lstStyle/>
          <a:p>
            <a:pPr algn="just"/>
            <a:r>
              <a:rPr lang="en-US" sz="1800" b="1" i="1" dirty="0" smtClean="0">
                <a:solidFill>
                  <a:schemeClr val="tx1"/>
                </a:solidFill>
                <a:latin typeface="Times New Roman" panose="02020603050405020304" pitchFamily="18" charset="0"/>
                <a:cs typeface="Times New Roman" panose="02020603050405020304" pitchFamily="18" charset="0"/>
              </a:rPr>
              <a:t>Nhiễm </a:t>
            </a:r>
            <a:r>
              <a:rPr lang="en-US" sz="1800" b="1" i="1" dirty="0">
                <a:solidFill>
                  <a:schemeClr val="tx1"/>
                </a:solidFill>
                <a:latin typeface="Times New Roman" panose="02020603050405020304" pitchFamily="18" charset="0"/>
                <a:cs typeface="Times New Roman" panose="02020603050405020304" pitchFamily="18" charset="0"/>
              </a:rPr>
              <a:t>độc bộ nhớ Cache:</a:t>
            </a:r>
          </a:p>
          <a:p>
            <a:pPr algn="just"/>
            <a:r>
              <a:rPr lang="en-US" sz="1800" dirty="0" smtClean="0">
                <a:solidFill>
                  <a:schemeClr val="tx1"/>
                </a:solidFill>
                <a:latin typeface="Times New Roman" panose="02020603050405020304" pitchFamily="18" charset="0"/>
                <a:cs typeface="Times New Roman" panose="02020603050405020304" pitchFamily="18" charset="0"/>
              </a:rPr>
              <a:t>Nhiễm độc bộ nhớ Cache được hiểu là việc bộ nhớ Cache của thiết bị mạng sẽ lưu giá trị không mong muốn</a:t>
            </a:r>
            <a:r>
              <a:rPr lang="en-US" sz="1800"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3" name="AutoShape 2" descr="Quy trình đầu độc bộ nhớ đệm D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3"/>
          <a:stretch>
            <a:fillRect/>
          </a:stretch>
        </p:blipFill>
        <p:spPr>
          <a:xfrm>
            <a:off x="4424515" y="1496012"/>
            <a:ext cx="3522714" cy="2764790"/>
          </a:xfrm>
          <a:prstGeom prst="rect">
            <a:avLst/>
          </a:prstGeom>
        </p:spPr>
      </p:pic>
      <p:sp>
        <p:nvSpPr>
          <p:cNvPr id="6" name="TextBox 5"/>
          <p:cNvSpPr txBox="1"/>
          <p:nvPr/>
        </p:nvSpPr>
        <p:spPr>
          <a:xfrm>
            <a:off x="5383161" y="4448517"/>
            <a:ext cx="2101857"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Hình 3: Nhiễm Độc Cache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237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4794" name="Google Shape;4794;p40"/>
          <p:cNvSpPr txBox="1">
            <a:spLocks noGrp="1"/>
          </p:cNvSpPr>
          <p:nvPr>
            <p:ph type="title"/>
          </p:nvPr>
        </p:nvSpPr>
        <p:spPr>
          <a:xfrm>
            <a:off x="672067" y="81422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smtClean="0">
                <a:solidFill>
                  <a:srgbClr val="0070C0"/>
                </a:solidFill>
                <a:latin typeface="Times New Roman" panose="02020603050405020304" pitchFamily="18" charset="0"/>
                <a:cs typeface="Times New Roman" panose="02020603050405020304" pitchFamily="18" charset="0"/>
              </a:rPr>
              <a:t>Nhược Đ</a:t>
            </a:r>
            <a:r>
              <a:rPr lang="en-US" sz="4000" b="1" dirty="0" smtClean="0">
                <a:solidFill>
                  <a:srgbClr val="0070C0"/>
                </a:solidFill>
                <a:latin typeface="Times New Roman" panose="02020603050405020304" pitchFamily="18" charset="0"/>
                <a:cs typeface="Times New Roman" panose="02020603050405020304" pitchFamily="18" charset="0"/>
              </a:rPr>
              <a:t>i</a:t>
            </a:r>
            <a:r>
              <a:rPr lang="en" sz="4000" b="1" dirty="0" smtClean="0">
                <a:solidFill>
                  <a:srgbClr val="0070C0"/>
                </a:solidFill>
                <a:latin typeface="Times New Roman" panose="02020603050405020304" pitchFamily="18" charset="0"/>
                <a:cs typeface="Times New Roman" panose="02020603050405020304" pitchFamily="18" charset="0"/>
              </a:rPr>
              <a:t>ểm</a:t>
            </a:r>
            <a:endParaRPr sz="4000" b="1"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13521" y="1792615"/>
            <a:ext cx="2841737" cy="2523768"/>
          </a:xfrm>
          <a:prstGeom prst="rect">
            <a:avLst/>
          </a:prstGeom>
          <a:noFill/>
        </p:spPr>
        <p:txBody>
          <a:bodyPr wrap="square" rtlCol="0">
            <a:spAutoFit/>
          </a:bodyPr>
          <a:lstStyle/>
          <a:p>
            <a:pPr algn="just"/>
            <a:r>
              <a:rPr lang="en-US" sz="1800" b="1" i="1" dirty="0" smtClean="0">
                <a:solidFill>
                  <a:schemeClr val="tx1"/>
                </a:solidFill>
                <a:latin typeface="Times New Roman" panose="02020603050405020304" pitchFamily="18" charset="0"/>
                <a:cs typeface="Times New Roman" panose="02020603050405020304" pitchFamily="18" charset="0"/>
              </a:rPr>
              <a:t>Tấn </a:t>
            </a:r>
            <a:r>
              <a:rPr lang="en-US" sz="1800" b="1" i="1" dirty="0">
                <a:solidFill>
                  <a:schemeClr val="tx1"/>
                </a:solidFill>
                <a:latin typeface="Times New Roman" panose="02020603050405020304" pitchFamily="18" charset="0"/>
                <a:cs typeface="Times New Roman" panose="02020603050405020304" pitchFamily="18" charset="0"/>
              </a:rPr>
              <a:t>công khuếch đại DNS:</a:t>
            </a:r>
          </a:p>
          <a:p>
            <a:pPr algn="just"/>
            <a:r>
              <a:rPr lang="en-US" sz="1800" dirty="0">
                <a:solidFill>
                  <a:schemeClr val="tx1"/>
                </a:solidFill>
                <a:latin typeface="Times New Roman" panose="02020603050405020304" pitchFamily="18" charset="0"/>
                <a:cs typeface="Times New Roman" panose="02020603050405020304" pitchFamily="18" charset="0"/>
              </a:rPr>
              <a:t>Khi các máy chủ DNS cho phép đệ quy, tức là nó được thiết lập để nhận được phản hồi từ các máy chủ DNS khác</a:t>
            </a:r>
            <a:r>
              <a:rPr lang="en-US" sz="1800" dirty="0" smtClean="0">
                <a:solidFill>
                  <a:schemeClr val="tx1"/>
                </a:solidFill>
                <a:latin typeface="Times New Roman" panose="02020603050405020304" pitchFamily="18" charset="0"/>
                <a:cs typeface="Times New Roman" panose="02020603050405020304" pitchFamily="18" charset="0"/>
              </a:rPr>
              <a:t>. Đây chính là điều kiện để một cuộc tấn công DDoS khả thi.</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3" name="Picture 2"/>
          <p:cNvPicPr>
            <a:picLocks noChangeAspect="1"/>
          </p:cNvPicPr>
          <p:nvPr/>
        </p:nvPicPr>
        <p:blipFill>
          <a:blip r:embed="rId3"/>
          <a:stretch>
            <a:fillRect/>
          </a:stretch>
        </p:blipFill>
        <p:spPr>
          <a:xfrm>
            <a:off x="3903253" y="1397888"/>
            <a:ext cx="4584444" cy="3050441"/>
          </a:xfrm>
          <a:prstGeom prst="rect">
            <a:avLst/>
          </a:prstGeom>
        </p:spPr>
      </p:pic>
      <p:sp>
        <p:nvSpPr>
          <p:cNvPr id="4" name="TextBox 3"/>
          <p:cNvSpPr txBox="1"/>
          <p:nvPr/>
        </p:nvSpPr>
        <p:spPr>
          <a:xfrm>
            <a:off x="4856006" y="4465867"/>
            <a:ext cx="2678938"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Hình 4: Tấn công khuếch đại DNS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261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Giải Pháp</a:t>
            </a:r>
            <a:endParaRPr lang="vi-VN" dirty="0">
              <a:latin typeface="Times New Roman" panose="02020603050405020304" pitchFamily="18" charset="0"/>
              <a:cs typeface="Times New Roman" panose="02020603050405020304" pitchFamily="18" charset="0"/>
            </a:endParaRPr>
          </a:p>
        </p:txBody>
      </p:sp>
      <p:sp>
        <p:nvSpPr>
          <p:cNvPr id="4673" name="Google Shape;4673;p3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4</a:t>
            </a:r>
            <a:endParaRPr dirty="0"/>
          </a:p>
        </p:txBody>
      </p:sp>
      <p:sp>
        <p:nvSpPr>
          <p:cNvPr id="2" name="Subtitle 1"/>
          <p:cNvSpPr>
            <a:spLocks noGrp="1"/>
          </p:cNvSpPr>
          <p:nvPr>
            <p:ph type="subTitle" idx="1"/>
          </p:nvPr>
        </p:nvSpPr>
        <p:spPr>
          <a:xfrm>
            <a:off x="1041000" y="3787536"/>
            <a:ext cx="7059300" cy="365700"/>
          </a:xfrm>
        </p:spPr>
        <p:txBody>
          <a:bodyPr/>
          <a:lstStyle/>
          <a:p>
            <a:r>
              <a:rPr lang="en-US" dirty="0" smtClean="0"/>
              <a:t> </a:t>
            </a:r>
            <a:endParaRPr lang="en-US" dirty="0"/>
          </a:p>
        </p:txBody>
      </p:sp>
    </p:spTree>
    <p:extLst>
      <p:ext uri="{BB962C8B-B14F-4D97-AF65-F5344CB8AC3E}">
        <p14:creationId xmlns:p14="http://schemas.microsoft.com/office/powerpoint/2010/main" val="725022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2" name="TextBox 1"/>
          <p:cNvSpPr txBox="1"/>
          <p:nvPr/>
        </p:nvSpPr>
        <p:spPr>
          <a:xfrm>
            <a:off x="469278" y="1836859"/>
            <a:ext cx="3483290" cy="1969770"/>
          </a:xfrm>
          <a:prstGeom prst="rect">
            <a:avLst/>
          </a:prstGeom>
          <a:noFill/>
        </p:spPr>
        <p:txBody>
          <a:bodyPr wrap="square" rtlCol="0">
            <a:sp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Đối với loại hình làm nhiễm độc bộ nhớ Cache, một mô hình DNS cải tiến được phát triển là DNSSEC. Đơn giản, nó là DNS kèm theo các khóa kiểm chứng mức độ tin cậy của gói tin.</a:t>
            </a:r>
          </a:p>
          <a:p>
            <a:endParaRPr lang="en-US" dirty="0"/>
          </a:p>
        </p:txBody>
      </p:sp>
      <p:sp>
        <p:nvSpPr>
          <p:cNvPr id="3" name="TextBox 2"/>
          <p:cNvSpPr txBox="1"/>
          <p:nvPr/>
        </p:nvSpPr>
        <p:spPr>
          <a:xfrm>
            <a:off x="469278" y="1221306"/>
            <a:ext cx="2957861" cy="615553"/>
          </a:xfrm>
          <a:prstGeom prst="rect">
            <a:avLst/>
          </a:prstGeom>
          <a:noFill/>
        </p:spPr>
        <p:txBody>
          <a:bodyPr wrap="none" rtlCol="0">
            <a:spAutoFit/>
          </a:bodyPr>
          <a:lstStyle/>
          <a:p>
            <a:r>
              <a:rPr lang="en-US" sz="2000" b="1" i="1" dirty="0">
                <a:latin typeface="Times New Roman" panose="02020603050405020304" pitchFamily="18" charset="0"/>
                <a:cs typeface="Times New Roman" panose="02020603050405020304" pitchFamily="18" charset="0"/>
              </a:rPr>
              <a:t>Nhiễm độc bộ nhớ Cache:</a:t>
            </a:r>
          </a:p>
          <a:p>
            <a:endParaRPr lang="en-US" dirty="0"/>
          </a:p>
        </p:txBody>
      </p:sp>
      <p:pic>
        <p:nvPicPr>
          <p:cNvPr id="4" name="Picture 3"/>
          <p:cNvPicPr>
            <a:picLocks noChangeAspect="1"/>
          </p:cNvPicPr>
          <p:nvPr/>
        </p:nvPicPr>
        <p:blipFill>
          <a:blip r:embed="rId3"/>
          <a:stretch>
            <a:fillRect/>
          </a:stretch>
        </p:blipFill>
        <p:spPr>
          <a:xfrm>
            <a:off x="4085304" y="1120877"/>
            <a:ext cx="4910906" cy="2914825"/>
          </a:xfrm>
          <a:prstGeom prst="rect">
            <a:avLst/>
          </a:prstGeom>
        </p:spPr>
      </p:pic>
      <p:sp>
        <p:nvSpPr>
          <p:cNvPr id="5" name="TextBox 4"/>
          <p:cNvSpPr txBox="1"/>
          <p:nvPr/>
        </p:nvSpPr>
        <p:spPr>
          <a:xfrm>
            <a:off x="5481011" y="4035702"/>
            <a:ext cx="2119491"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Hình 5: Mô hình DNSSEC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2" name="TextBox 1"/>
          <p:cNvSpPr txBox="1"/>
          <p:nvPr/>
        </p:nvSpPr>
        <p:spPr>
          <a:xfrm>
            <a:off x="1376304" y="1683530"/>
            <a:ext cx="6440342" cy="2031325"/>
          </a:xfrm>
          <a:prstGeom prst="rect">
            <a:avLst/>
          </a:prstGeom>
          <a:noFill/>
        </p:spPr>
        <p:txBody>
          <a:bodyPr wrap="square" rtlCol="0">
            <a:sp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Đối với loại hình tấn công </a:t>
            </a:r>
            <a:r>
              <a:rPr lang="en-US" sz="1800" dirty="0" err="1" smtClean="0">
                <a:solidFill>
                  <a:schemeClr val="tx1"/>
                </a:solidFill>
                <a:latin typeface="Times New Roman" panose="02020603050405020304" pitchFamily="18" charset="0"/>
                <a:cs typeface="Times New Roman" panose="02020603050405020304" pitchFamily="18" charset="0"/>
              </a:rPr>
              <a:t>khuếch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đại</a:t>
            </a:r>
            <a:r>
              <a:rPr lang="en-US" sz="1800" dirty="0" smtClean="0">
                <a:solidFill>
                  <a:schemeClr val="tx1"/>
                </a:solidFill>
                <a:latin typeface="Times New Roman" panose="02020603050405020304" pitchFamily="18" charset="0"/>
                <a:cs typeface="Times New Roman" panose="02020603050405020304" pitchFamily="18" charset="0"/>
              </a:rPr>
              <a:t> DNS, các hệ thống tường </a:t>
            </a:r>
            <a:r>
              <a:rPr lang="en-US" sz="1800" dirty="0" err="1" smtClean="0">
                <a:solidFill>
                  <a:schemeClr val="tx1"/>
                </a:solidFill>
                <a:latin typeface="Times New Roman" panose="02020603050405020304" pitchFamily="18" charset="0"/>
                <a:cs typeface="Times New Roman" panose="02020603050405020304" pitchFamily="18" charset="0"/>
              </a:rPr>
              <a:t>lửa</a:t>
            </a:r>
            <a:r>
              <a:rPr lang="en-US" sz="1800" dirty="0" smtClean="0">
                <a:solidFill>
                  <a:schemeClr val="tx1"/>
                </a:solidFill>
                <a:latin typeface="Times New Roman" panose="02020603050405020304" pitchFamily="18" charset="0"/>
                <a:cs typeface="Times New Roman" panose="02020603050405020304" pitchFamily="18" charset="0"/>
              </a:rPr>
              <a:t> có thể được cấu hình để thực hiện </a:t>
            </a:r>
            <a:r>
              <a:rPr lang="en-US" sz="1800" dirty="0" err="1" smtClean="0">
                <a:solidFill>
                  <a:schemeClr val="tx1"/>
                </a:solidFill>
                <a:latin typeface="Times New Roman" panose="02020603050405020304" pitchFamily="18" charset="0"/>
                <a:cs typeface="Times New Roman" panose="02020603050405020304" pitchFamily="18" charset="0"/>
              </a:rPr>
              <a:t>ngăn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chặn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bằng</a:t>
            </a:r>
            <a:r>
              <a:rPr lang="en-US" sz="1800" dirty="0" smtClean="0">
                <a:solidFill>
                  <a:schemeClr val="tx1"/>
                </a:solidFill>
                <a:latin typeface="Times New Roman" panose="02020603050405020304" pitchFamily="18" charset="0"/>
                <a:cs typeface="Times New Roman" panose="02020603050405020304" pitchFamily="18" charset="0"/>
              </a:rPr>
              <a:t> cách:</a:t>
            </a:r>
          </a:p>
          <a:p>
            <a:pPr marL="285750" indent="-285750" algn="just">
              <a:buClrTx/>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Hạn chế máy chủ DNS, khiến nó chỉ phản hồi các miền truy vấn đáng tin cậy.</a:t>
            </a:r>
          </a:p>
          <a:p>
            <a:pPr marL="285750" indent="-285750" algn="just">
              <a:buClrTx/>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Từ chối dịch vụ với các IP giả mạo.</a:t>
            </a:r>
          </a:p>
          <a:p>
            <a:pPr marL="285750" indent="-285750" algn="just">
              <a:buClrTx/>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Ẩn IP để tránh trường hợp bị mạo danh địa chỉ IP.</a:t>
            </a:r>
          </a:p>
          <a:p>
            <a:pPr marL="285750" indent="-285750" algn="just">
              <a:buClrTx/>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Phân tán lưu lượng với mô hình Anycast.</a:t>
            </a:r>
            <a:endParaRPr lang="en-US" dirty="0">
              <a:solidFill>
                <a:schemeClr val="tx1"/>
              </a:solidFill>
            </a:endParaRPr>
          </a:p>
        </p:txBody>
      </p:sp>
      <p:sp>
        <p:nvSpPr>
          <p:cNvPr id="3" name="TextBox 2"/>
          <p:cNvSpPr txBox="1"/>
          <p:nvPr/>
        </p:nvSpPr>
        <p:spPr>
          <a:xfrm>
            <a:off x="771620" y="1098755"/>
            <a:ext cx="2800767" cy="584775"/>
          </a:xfrm>
          <a:prstGeom prst="rect">
            <a:avLst/>
          </a:prstGeom>
          <a:noFill/>
        </p:spPr>
        <p:txBody>
          <a:bodyPr wrap="none" rtlCol="0">
            <a:spAutoFit/>
          </a:bodyPr>
          <a:lstStyle/>
          <a:p>
            <a:r>
              <a:rPr lang="en-US" sz="1800" b="1" i="1" dirty="0">
                <a:latin typeface="Times New Roman" panose="02020603050405020304" pitchFamily="18" charset="0"/>
                <a:cs typeface="Times New Roman" panose="02020603050405020304" pitchFamily="18" charset="0"/>
              </a:rPr>
              <a:t>Tấn công khuếch đại DNS:</a:t>
            </a:r>
          </a:p>
          <a:p>
            <a:endParaRPr lang="en-US" dirty="0"/>
          </a:p>
        </p:txBody>
      </p:sp>
    </p:spTree>
    <p:extLst>
      <p:ext uri="{BB962C8B-B14F-4D97-AF65-F5344CB8AC3E}">
        <p14:creationId xmlns:p14="http://schemas.microsoft.com/office/powerpoint/2010/main" val="115036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3"/>
        <p:cNvGrpSpPr/>
        <p:nvPr/>
      </p:nvGrpSpPr>
      <p:grpSpPr>
        <a:xfrm>
          <a:off x="0" y="0"/>
          <a:ext cx="0" cy="0"/>
          <a:chOff x="0" y="0"/>
          <a:chExt cx="0" cy="0"/>
        </a:xfrm>
      </p:grpSpPr>
      <p:sp>
        <p:nvSpPr>
          <p:cNvPr id="2" name="TextBox 1"/>
          <p:cNvSpPr txBox="1"/>
          <p:nvPr/>
        </p:nvSpPr>
        <p:spPr>
          <a:xfrm>
            <a:off x="4890773" y="1554955"/>
            <a:ext cx="377390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Với Anycast là một phương thức xác định địa chỉ và định tuyến mạng. </a:t>
            </a: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Anycast </a:t>
            </a:r>
            <a:r>
              <a:rPr lang="en-US" sz="1800" dirty="0">
                <a:solidFill>
                  <a:schemeClr val="tx1"/>
                </a:solidFill>
                <a:latin typeface="Times New Roman" panose="02020603050405020304" pitchFamily="18" charset="0"/>
                <a:cs typeface="Times New Roman" panose="02020603050405020304" pitchFamily="18" charset="0"/>
              </a:rPr>
              <a:t>sẽ định tuyến lưu lượng tới trung tâm </a:t>
            </a:r>
            <a:r>
              <a:rPr lang="en-US" sz="1800" dirty="0" smtClean="0">
                <a:solidFill>
                  <a:schemeClr val="tx1"/>
                </a:solidFill>
                <a:latin typeface="Times New Roman" panose="02020603050405020304" pitchFamily="18" charset="0"/>
                <a:cs typeface="Times New Roman" panose="02020603050405020304" pitchFamily="18" charset="0"/>
              </a:rPr>
              <a:t>tốt nhất. </a:t>
            </a: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Tuy nhiên, mô hình chỉ áp dụng khi có một lượng lớn thiết bị phần cứng sẵn sàng.</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2" name="Picture 4" descr="https://howto.nsupport.asia/wp-content/uploads/2021/06/ISP-ALPH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5" y="906010"/>
            <a:ext cx="4033351" cy="36062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91215" y="4512225"/>
            <a:ext cx="2021707" cy="523220"/>
          </a:xfrm>
          <a:prstGeom prst="rect">
            <a:avLst/>
          </a:prstGeom>
          <a:noFill/>
        </p:spPr>
        <p:txBody>
          <a:bodyPr wrap="none" rtlCol="0">
            <a:spAutoFit/>
          </a:bodyPr>
          <a:lstStyle/>
          <a:p>
            <a:r>
              <a:rPr lang="en-US" dirty="0">
                <a:solidFill>
                  <a:schemeClr val="tx1"/>
                </a:solidFill>
                <a:latin typeface="Times New Roman" panose="02020603050405020304" pitchFamily="18" charset="0"/>
                <a:cs typeface="Times New Roman" panose="02020603050405020304" pitchFamily="18" charset="0"/>
              </a:rPr>
              <a:t>Hình 6</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Mô hình </a:t>
            </a:r>
            <a:r>
              <a:rPr lang="en-US" dirty="0" smtClean="0">
                <a:solidFill>
                  <a:schemeClr val="tx1"/>
                </a:solidFill>
                <a:latin typeface="Times New Roman" panose="02020603050405020304" pitchFamily="18" charset="0"/>
                <a:cs typeface="Times New Roman" panose="02020603050405020304" pitchFamily="18" charset="0"/>
              </a:rPr>
              <a:t>Anycast</a:t>
            </a:r>
            <a:endParaRPr lang="en-US" dirty="0">
              <a:solidFill>
                <a:schemeClr val="tx1"/>
              </a:solidFill>
            </a:endParaRPr>
          </a:p>
          <a:p>
            <a:endParaRPr lang="en-US" dirty="0"/>
          </a:p>
        </p:txBody>
      </p:sp>
    </p:spTree>
    <p:extLst>
      <p:ext uri="{BB962C8B-B14F-4D97-AF65-F5344CB8AC3E}">
        <p14:creationId xmlns:p14="http://schemas.microsoft.com/office/powerpoint/2010/main" val="47184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7"/>
        <p:cNvGrpSpPr/>
        <p:nvPr/>
      </p:nvGrpSpPr>
      <p:grpSpPr>
        <a:xfrm>
          <a:off x="0" y="0"/>
          <a:ext cx="0" cy="0"/>
          <a:chOff x="0" y="0"/>
          <a:chExt cx="0" cy="0"/>
        </a:xfrm>
      </p:grpSpPr>
      <p:sp>
        <p:nvSpPr>
          <p:cNvPr id="5478" name="Google Shape;5478;p60"/>
          <p:cNvSpPr/>
          <p:nvPr/>
        </p:nvSpPr>
        <p:spPr>
          <a:xfrm rot="-3136296">
            <a:off x="5248578" y="346362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79" name="Google Shape;5479;p60"/>
          <p:cNvSpPr/>
          <p:nvPr/>
        </p:nvSpPr>
        <p:spPr>
          <a:xfrm rot="-3136296">
            <a:off x="3724578" y="346362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80" name="Google Shape;5480;p60"/>
          <p:cNvSpPr/>
          <p:nvPr/>
        </p:nvSpPr>
        <p:spPr>
          <a:xfrm rot="-3136296">
            <a:off x="2962578" y="346362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81" name="Google Shape;5481;p60"/>
          <p:cNvSpPr/>
          <p:nvPr/>
        </p:nvSpPr>
        <p:spPr>
          <a:xfrm rot="-3136296">
            <a:off x="4486578" y="3463627"/>
            <a:ext cx="977090" cy="536157"/>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83" name="Google Shape;5483;p60"/>
          <p:cNvSpPr txBox="1">
            <a:spLocks noGrp="1"/>
          </p:cNvSpPr>
          <p:nvPr>
            <p:ph type="title"/>
          </p:nvPr>
        </p:nvSpPr>
        <p:spPr>
          <a:xfrm>
            <a:off x="2405595" y="994655"/>
            <a:ext cx="42948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5482" name="Google Shape;5482;p60"/>
          <p:cNvSpPr txBox="1">
            <a:spLocks noGrp="1"/>
          </p:cNvSpPr>
          <p:nvPr>
            <p:ph type="subTitle" idx="1"/>
          </p:nvPr>
        </p:nvSpPr>
        <p:spPr>
          <a:xfrm>
            <a:off x="2423100" y="2019935"/>
            <a:ext cx="4297800" cy="10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Does anyone have any questions?</a:t>
            </a:r>
            <a:endParaRPr dirty="0"/>
          </a:p>
          <a:p>
            <a:pPr marL="0" lvl="0" indent="0" algn="ctr" rtl="0">
              <a:spcBef>
                <a:spcPts val="0"/>
              </a:spcBef>
              <a:spcAft>
                <a:spcPts val="0"/>
              </a:spcAft>
              <a:buClr>
                <a:schemeClr val="dk1"/>
              </a:buClr>
              <a:buSzPts val="1100"/>
              <a:buFont typeface="Arial"/>
              <a:buNone/>
            </a:pPr>
            <a:r>
              <a:rPr lang="en" dirty="0" smtClean="0"/>
              <a:t>bkien1999@gmail.com </a:t>
            </a:r>
            <a:endParaRPr dirty="0"/>
          </a:p>
          <a:p>
            <a:pPr marL="0" lvl="0" indent="0" algn="ctr" rtl="0">
              <a:spcBef>
                <a:spcPts val="0"/>
              </a:spcBef>
              <a:spcAft>
                <a:spcPts val="0"/>
              </a:spcAft>
              <a:buClr>
                <a:schemeClr val="dk1"/>
              </a:buClr>
              <a:buSzPts val="1100"/>
              <a:buFont typeface="Arial"/>
              <a:buNone/>
            </a:pPr>
            <a:r>
              <a:rPr lang="en" dirty="0" smtClean="0"/>
              <a:t>+</a:t>
            </a:r>
            <a:r>
              <a:rPr lang="en-US" dirty="0" smtClean="0"/>
              <a:t>84 869 397 417</a:t>
            </a:r>
            <a:endParaRPr dirty="0"/>
          </a:p>
        </p:txBody>
      </p:sp>
      <p:sp>
        <p:nvSpPr>
          <p:cNvPr id="5485" name="Google Shape;5485;p60"/>
          <p:cNvSpPr/>
          <p:nvPr/>
        </p:nvSpPr>
        <p:spPr>
          <a:xfrm>
            <a:off x="5631711" y="3610184"/>
            <a:ext cx="210823" cy="243078"/>
          </a:xfrm>
          <a:custGeom>
            <a:avLst/>
            <a:gdLst/>
            <a:ahLst/>
            <a:cxnLst/>
            <a:rect l="l" t="t" r="r" b="b"/>
            <a:pathLst>
              <a:path w="184125" h="209550" extrusionOk="0">
                <a:moveTo>
                  <a:pt x="96778" y="0"/>
                </a:moveTo>
                <a:lnTo>
                  <a:pt x="96778" y="93498"/>
                </a:lnTo>
                <a:lnTo>
                  <a:pt x="96778" y="144758"/>
                </a:lnTo>
                <a:lnTo>
                  <a:pt x="96676" y="147218"/>
                </a:lnTo>
                <a:lnTo>
                  <a:pt x="96368" y="149781"/>
                </a:lnTo>
                <a:lnTo>
                  <a:pt x="95856" y="152139"/>
                </a:lnTo>
                <a:lnTo>
                  <a:pt x="95138" y="154497"/>
                </a:lnTo>
                <a:lnTo>
                  <a:pt x="94318" y="156752"/>
                </a:lnTo>
                <a:lnTo>
                  <a:pt x="93293" y="159008"/>
                </a:lnTo>
                <a:lnTo>
                  <a:pt x="92063" y="161058"/>
                </a:lnTo>
                <a:lnTo>
                  <a:pt x="90730" y="163006"/>
                </a:lnTo>
                <a:lnTo>
                  <a:pt x="89294" y="164851"/>
                </a:lnTo>
                <a:lnTo>
                  <a:pt x="87654" y="166594"/>
                </a:lnTo>
                <a:lnTo>
                  <a:pt x="85911" y="168235"/>
                </a:lnTo>
                <a:lnTo>
                  <a:pt x="84066" y="169670"/>
                </a:lnTo>
                <a:lnTo>
                  <a:pt x="82016" y="171105"/>
                </a:lnTo>
                <a:lnTo>
                  <a:pt x="79965" y="172233"/>
                </a:lnTo>
                <a:lnTo>
                  <a:pt x="77710" y="173258"/>
                </a:lnTo>
                <a:lnTo>
                  <a:pt x="75454" y="174078"/>
                </a:lnTo>
                <a:lnTo>
                  <a:pt x="74122" y="174488"/>
                </a:lnTo>
                <a:lnTo>
                  <a:pt x="72789" y="174898"/>
                </a:lnTo>
                <a:lnTo>
                  <a:pt x="71354" y="175206"/>
                </a:lnTo>
                <a:lnTo>
                  <a:pt x="69918" y="175411"/>
                </a:lnTo>
                <a:lnTo>
                  <a:pt x="68483" y="175514"/>
                </a:lnTo>
                <a:lnTo>
                  <a:pt x="66945" y="175616"/>
                </a:lnTo>
                <a:lnTo>
                  <a:pt x="65510" y="175719"/>
                </a:lnTo>
                <a:lnTo>
                  <a:pt x="63972" y="175616"/>
                </a:lnTo>
                <a:lnTo>
                  <a:pt x="62024" y="175514"/>
                </a:lnTo>
                <a:lnTo>
                  <a:pt x="60179" y="175206"/>
                </a:lnTo>
                <a:lnTo>
                  <a:pt x="58334" y="174796"/>
                </a:lnTo>
                <a:lnTo>
                  <a:pt x="56591" y="174283"/>
                </a:lnTo>
                <a:lnTo>
                  <a:pt x="54745" y="173668"/>
                </a:lnTo>
                <a:lnTo>
                  <a:pt x="53105" y="172951"/>
                </a:lnTo>
                <a:lnTo>
                  <a:pt x="51465" y="172233"/>
                </a:lnTo>
                <a:lnTo>
                  <a:pt x="49824" y="171310"/>
                </a:lnTo>
                <a:lnTo>
                  <a:pt x="48184" y="170285"/>
                </a:lnTo>
                <a:lnTo>
                  <a:pt x="46646" y="169055"/>
                </a:lnTo>
                <a:lnTo>
                  <a:pt x="45109" y="167825"/>
                </a:lnTo>
                <a:lnTo>
                  <a:pt x="43673" y="166492"/>
                </a:lnTo>
                <a:lnTo>
                  <a:pt x="42341" y="165057"/>
                </a:lnTo>
                <a:lnTo>
                  <a:pt x="41110" y="163621"/>
                </a:lnTo>
                <a:lnTo>
                  <a:pt x="39983" y="162083"/>
                </a:lnTo>
                <a:lnTo>
                  <a:pt x="38957" y="160341"/>
                </a:lnTo>
                <a:lnTo>
                  <a:pt x="38035" y="158700"/>
                </a:lnTo>
                <a:lnTo>
                  <a:pt x="37215" y="156855"/>
                </a:lnTo>
                <a:lnTo>
                  <a:pt x="36497" y="155112"/>
                </a:lnTo>
                <a:lnTo>
                  <a:pt x="35882" y="153164"/>
                </a:lnTo>
                <a:lnTo>
                  <a:pt x="35369" y="151216"/>
                </a:lnTo>
                <a:lnTo>
                  <a:pt x="34959" y="149269"/>
                </a:lnTo>
                <a:lnTo>
                  <a:pt x="34754" y="147218"/>
                </a:lnTo>
                <a:lnTo>
                  <a:pt x="34652" y="145168"/>
                </a:lnTo>
                <a:lnTo>
                  <a:pt x="34652" y="143527"/>
                </a:lnTo>
                <a:lnTo>
                  <a:pt x="34754" y="141990"/>
                </a:lnTo>
                <a:lnTo>
                  <a:pt x="34959" y="140452"/>
                </a:lnTo>
                <a:lnTo>
                  <a:pt x="35267" y="138812"/>
                </a:lnTo>
                <a:lnTo>
                  <a:pt x="35574" y="137376"/>
                </a:lnTo>
                <a:lnTo>
                  <a:pt x="35984" y="135838"/>
                </a:lnTo>
                <a:lnTo>
                  <a:pt x="36394" y="134403"/>
                </a:lnTo>
                <a:lnTo>
                  <a:pt x="37010" y="132968"/>
                </a:lnTo>
                <a:lnTo>
                  <a:pt x="37625" y="131533"/>
                </a:lnTo>
                <a:lnTo>
                  <a:pt x="38240" y="130200"/>
                </a:lnTo>
                <a:lnTo>
                  <a:pt x="39060" y="128867"/>
                </a:lnTo>
                <a:lnTo>
                  <a:pt x="39778" y="127637"/>
                </a:lnTo>
                <a:lnTo>
                  <a:pt x="40700" y="126407"/>
                </a:lnTo>
                <a:lnTo>
                  <a:pt x="41623" y="125176"/>
                </a:lnTo>
                <a:lnTo>
                  <a:pt x="42546" y="124049"/>
                </a:lnTo>
                <a:lnTo>
                  <a:pt x="43571" y="122921"/>
                </a:lnTo>
                <a:lnTo>
                  <a:pt x="44699" y="121896"/>
                </a:lnTo>
                <a:lnTo>
                  <a:pt x="45826" y="120973"/>
                </a:lnTo>
                <a:lnTo>
                  <a:pt x="46954" y="120050"/>
                </a:lnTo>
                <a:lnTo>
                  <a:pt x="48184" y="119128"/>
                </a:lnTo>
                <a:lnTo>
                  <a:pt x="49517" y="118308"/>
                </a:lnTo>
                <a:lnTo>
                  <a:pt x="50747" y="117590"/>
                </a:lnTo>
                <a:lnTo>
                  <a:pt x="52182" y="116872"/>
                </a:lnTo>
                <a:lnTo>
                  <a:pt x="53515" y="116257"/>
                </a:lnTo>
                <a:lnTo>
                  <a:pt x="54950" y="115642"/>
                </a:lnTo>
                <a:lnTo>
                  <a:pt x="56386" y="115129"/>
                </a:lnTo>
                <a:lnTo>
                  <a:pt x="57924" y="114719"/>
                </a:lnTo>
                <a:lnTo>
                  <a:pt x="59359" y="114412"/>
                </a:lnTo>
                <a:lnTo>
                  <a:pt x="60897" y="114104"/>
                </a:lnTo>
                <a:lnTo>
                  <a:pt x="62537" y="113899"/>
                </a:lnTo>
                <a:lnTo>
                  <a:pt x="64075" y="113797"/>
                </a:lnTo>
                <a:lnTo>
                  <a:pt x="65715" y="113797"/>
                </a:lnTo>
                <a:lnTo>
                  <a:pt x="68278" y="113899"/>
                </a:lnTo>
                <a:lnTo>
                  <a:pt x="70738" y="114104"/>
                </a:lnTo>
                <a:lnTo>
                  <a:pt x="73096" y="114617"/>
                </a:lnTo>
                <a:lnTo>
                  <a:pt x="75454" y="115335"/>
                </a:lnTo>
                <a:lnTo>
                  <a:pt x="75454" y="89705"/>
                </a:lnTo>
                <a:lnTo>
                  <a:pt x="75454" y="80580"/>
                </a:lnTo>
                <a:lnTo>
                  <a:pt x="72994" y="80273"/>
                </a:lnTo>
                <a:lnTo>
                  <a:pt x="70533" y="80068"/>
                </a:lnTo>
                <a:lnTo>
                  <a:pt x="68073" y="79863"/>
                </a:lnTo>
                <a:lnTo>
                  <a:pt x="65612" y="79863"/>
                </a:lnTo>
                <a:lnTo>
                  <a:pt x="62127" y="79965"/>
                </a:lnTo>
                <a:lnTo>
                  <a:pt x="58539" y="80170"/>
                </a:lnTo>
                <a:lnTo>
                  <a:pt x="55155" y="80683"/>
                </a:lnTo>
                <a:lnTo>
                  <a:pt x="51670" y="81298"/>
                </a:lnTo>
                <a:lnTo>
                  <a:pt x="48287" y="82118"/>
                </a:lnTo>
                <a:lnTo>
                  <a:pt x="45006" y="83041"/>
                </a:lnTo>
                <a:lnTo>
                  <a:pt x="41725" y="84271"/>
                </a:lnTo>
                <a:lnTo>
                  <a:pt x="38547" y="85501"/>
                </a:lnTo>
                <a:lnTo>
                  <a:pt x="35472" y="87039"/>
                </a:lnTo>
                <a:lnTo>
                  <a:pt x="32499" y="88679"/>
                </a:lnTo>
                <a:lnTo>
                  <a:pt x="29526" y="90525"/>
                </a:lnTo>
                <a:lnTo>
                  <a:pt x="26655" y="92473"/>
                </a:lnTo>
                <a:lnTo>
                  <a:pt x="23887" y="94626"/>
                </a:lnTo>
                <a:lnTo>
                  <a:pt x="21222" y="96881"/>
                </a:lnTo>
                <a:lnTo>
                  <a:pt x="18761" y="99341"/>
                </a:lnTo>
                <a:lnTo>
                  <a:pt x="16301" y="101904"/>
                </a:lnTo>
                <a:lnTo>
                  <a:pt x="14558" y="103955"/>
                </a:lnTo>
                <a:lnTo>
                  <a:pt x="12917" y="106005"/>
                </a:lnTo>
                <a:lnTo>
                  <a:pt x="11277" y="108261"/>
                </a:lnTo>
                <a:lnTo>
                  <a:pt x="9842" y="110414"/>
                </a:lnTo>
                <a:lnTo>
                  <a:pt x="8509" y="112772"/>
                </a:lnTo>
                <a:lnTo>
                  <a:pt x="7176" y="115027"/>
                </a:lnTo>
                <a:lnTo>
                  <a:pt x="6049" y="117487"/>
                </a:lnTo>
                <a:lnTo>
                  <a:pt x="4921" y="119948"/>
                </a:lnTo>
                <a:lnTo>
                  <a:pt x="3998" y="122408"/>
                </a:lnTo>
                <a:lnTo>
                  <a:pt x="3076" y="124869"/>
                </a:lnTo>
                <a:lnTo>
                  <a:pt x="2358" y="127432"/>
                </a:lnTo>
                <a:lnTo>
                  <a:pt x="1640" y="129995"/>
                </a:lnTo>
                <a:lnTo>
                  <a:pt x="1128" y="132660"/>
                </a:lnTo>
                <a:lnTo>
                  <a:pt x="615" y="135326"/>
                </a:lnTo>
                <a:lnTo>
                  <a:pt x="308" y="137991"/>
                </a:lnTo>
                <a:lnTo>
                  <a:pt x="103" y="140657"/>
                </a:lnTo>
                <a:lnTo>
                  <a:pt x="0" y="144143"/>
                </a:lnTo>
                <a:lnTo>
                  <a:pt x="0" y="147628"/>
                </a:lnTo>
                <a:lnTo>
                  <a:pt x="308" y="151114"/>
                </a:lnTo>
                <a:lnTo>
                  <a:pt x="718" y="154497"/>
                </a:lnTo>
                <a:lnTo>
                  <a:pt x="1333" y="157880"/>
                </a:lnTo>
                <a:lnTo>
                  <a:pt x="2153" y="161263"/>
                </a:lnTo>
                <a:lnTo>
                  <a:pt x="3076" y="164544"/>
                </a:lnTo>
                <a:lnTo>
                  <a:pt x="4203" y="167722"/>
                </a:lnTo>
                <a:lnTo>
                  <a:pt x="5536" y="170900"/>
                </a:lnTo>
                <a:lnTo>
                  <a:pt x="6971" y="173976"/>
                </a:lnTo>
                <a:lnTo>
                  <a:pt x="8612" y="176949"/>
                </a:lnTo>
                <a:lnTo>
                  <a:pt x="10457" y="179819"/>
                </a:lnTo>
                <a:lnTo>
                  <a:pt x="12405" y="182690"/>
                </a:lnTo>
                <a:lnTo>
                  <a:pt x="14455" y="185458"/>
                </a:lnTo>
                <a:lnTo>
                  <a:pt x="16813" y="188021"/>
                </a:lnTo>
                <a:lnTo>
                  <a:pt x="19171" y="190584"/>
                </a:lnTo>
                <a:lnTo>
                  <a:pt x="20709" y="192019"/>
                </a:lnTo>
                <a:lnTo>
                  <a:pt x="22247" y="193352"/>
                </a:lnTo>
                <a:lnTo>
                  <a:pt x="23785" y="194685"/>
                </a:lnTo>
                <a:lnTo>
                  <a:pt x="25425" y="196017"/>
                </a:lnTo>
                <a:lnTo>
                  <a:pt x="27578" y="197555"/>
                </a:lnTo>
                <a:lnTo>
                  <a:pt x="29833" y="199093"/>
                </a:lnTo>
                <a:lnTo>
                  <a:pt x="32089" y="200528"/>
                </a:lnTo>
                <a:lnTo>
                  <a:pt x="34447" y="201861"/>
                </a:lnTo>
                <a:lnTo>
                  <a:pt x="36805" y="203091"/>
                </a:lnTo>
                <a:lnTo>
                  <a:pt x="39265" y="204219"/>
                </a:lnTo>
                <a:lnTo>
                  <a:pt x="41725" y="205142"/>
                </a:lnTo>
                <a:lnTo>
                  <a:pt x="44288" y="206064"/>
                </a:lnTo>
                <a:lnTo>
                  <a:pt x="46851" y="206884"/>
                </a:lnTo>
                <a:lnTo>
                  <a:pt x="49414" y="207602"/>
                </a:lnTo>
                <a:lnTo>
                  <a:pt x="52080" y="208217"/>
                </a:lnTo>
                <a:lnTo>
                  <a:pt x="54745" y="208730"/>
                </a:lnTo>
                <a:lnTo>
                  <a:pt x="57411" y="209140"/>
                </a:lnTo>
                <a:lnTo>
                  <a:pt x="60076" y="209345"/>
                </a:lnTo>
                <a:lnTo>
                  <a:pt x="62844" y="209550"/>
                </a:lnTo>
                <a:lnTo>
                  <a:pt x="68073" y="209550"/>
                </a:lnTo>
                <a:lnTo>
                  <a:pt x="70533" y="209447"/>
                </a:lnTo>
                <a:lnTo>
                  <a:pt x="72994" y="209140"/>
                </a:lnTo>
                <a:lnTo>
                  <a:pt x="75454" y="208832"/>
                </a:lnTo>
                <a:lnTo>
                  <a:pt x="78017" y="208422"/>
                </a:lnTo>
                <a:lnTo>
                  <a:pt x="80580" y="207910"/>
                </a:lnTo>
                <a:lnTo>
                  <a:pt x="83143" y="207295"/>
                </a:lnTo>
                <a:lnTo>
                  <a:pt x="85604" y="206577"/>
                </a:lnTo>
                <a:lnTo>
                  <a:pt x="88064" y="205757"/>
                </a:lnTo>
                <a:lnTo>
                  <a:pt x="90422" y="204834"/>
                </a:lnTo>
                <a:lnTo>
                  <a:pt x="92780" y="203809"/>
                </a:lnTo>
                <a:lnTo>
                  <a:pt x="95138" y="202681"/>
                </a:lnTo>
                <a:lnTo>
                  <a:pt x="97496" y="201451"/>
                </a:lnTo>
                <a:lnTo>
                  <a:pt x="99649" y="200221"/>
                </a:lnTo>
                <a:lnTo>
                  <a:pt x="101904" y="198785"/>
                </a:lnTo>
                <a:lnTo>
                  <a:pt x="104057" y="197350"/>
                </a:lnTo>
                <a:lnTo>
                  <a:pt x="106108" y="195812"/>
                </a:lnTo>
                <a:lnTo>
                  <a:pt x="108158" y="194172"/>
                </a:lnTo>
                <a:lnTo>
                  <a:pt x="110106" y="192429"/>
                </a:lnTo>
                <a:lnTo>
                  <a:pt x="112054" y="190584"/>
                </a:lnTo>
                <a:lnTo>
                  <a:pt x="114309" y="188226"/>
                </a:lnTo>
                <a:lnTo>
                  <a:pt x="116360" y="185868"/>
                </a:lnTo>
                <a:lnTo>
                  <a:pt x="118410" y="183305"/>
                </a:lnTo>
                <a:lnTo>
                  <a:pt x="120255" y="180742"/>
                </a:lnTo>
                <a:lnTo>
                  <a:pt x="121896" y="178076"/>
                </a:lnTo>
                <a:lnTo>
                  <a:pt x="123536" y="175308"/>
                </a:lnTo>
                <a:lnTo>
                  <a:pt x="124971" y="172540"/>
                </a:lnTo>
                <a:lnTo>
                  <a:pt x="126201" y="169670"/>
                </a:lnTo>
                <a:lnTo>
                  <a:pt x="127432" y="166799"/>
                </a:lnTo>
                <a:lnTo>
                  <a:pt x="128354" y="163724"/>
                </a:lnTo>
                <a:lnTo>
                  <a:pt x="129277" y="160751"/>
                </a:lnTo>
                <a:lnTo>
                  <a:pt x="129995" y="157675"/>
                </a:lnTo>
                <a:lnTo>
                  <a:pt x="130507" y="154497"/>
                </a:lnTo>
                <a:lnTo>
                  <a:pt x="130917" y="151421"/>
                </a:lnTo>
                <a:lnTo>
                  <a:pt x="131122" y="148243"/>
                </a:lnTo>
                <a:lnTo>
                  <a:pt x="131225" y="144963"/>
                </a:lnTo>
                <a:lnTo>
                  <a:pt x="131122" y="68483"/>
                </a:lnTo>
                <a:lnTo>
                  <a:pt x="133275" y="70123"/>
                </a:lnTo>
                <a:lnTo>
                  <a:pt x="135633" y="71764"/>
                </a:lnTo>
                <a:lnTo>
                  <a:pt x="137889" y="73301"/>
                </a:lnTo>
                <a:lnTo>
                  <a:pt x="140349" y="74737"/>
                </a:lnTo>
                <a:lnTo>
                  <a:pt x="142707" y="76070"/>
                </a:lnTo>
                <a:lnTo>
                  <a:pt x="145168" y="77300"/>
                </a:lnTo>
                <a:lnTo>
                  <a:pt x="147731" y="78530"/>
                </a:lnTo>
                <a:lnTo>
                  <a:pt x="150294" y="79658"/>
                </a:lnTo>
                <a:lnTo>
                  <a:pt x="154394" y="81298"/>
                </a:lnTo>
                <a:lnTo>
                  <a:pt x="158495" y="82631"/>
                </a:lnTo>
                <a:lnTo>
                  <a:pt x="162596" y="83861"/>
                </a:lnTo>
                <a:lnTo>
                  <a:pt x="166902" y="84784"/>
                </a:lnTo>
                <a:lnTo>
                  <a:pt x="171105" y="85501"/>
                </a:lnTo>
                <a:lnTo>
                  <a:pt x="175411" y="86116"/>
                </a:lnTo>
                <a:lnTo>
                  <a:pt x="179819" y="86424"/>
                </a:lnTo>
                <a:lnTo>
                  <a:pt x="184125" y="86527"/>
                </a:lnTo>
                <a:lnTo>
                  <a:pt x="184125" y="61614"/>
                </a:lnTo>
                <a:lnTo>
                  <a:pt x="184125" y="52388"/>
                </a:lnTo>
                <a:lnTo>
                  <a:pt x="184022" y="52490"/>
                </a:lnTo>
                <a:lnTo>
                  <a:pt x="181767" y="52388"/>
                </a:lnTo>
                <a:lnTo>
                  <a:pt x="179614" y="52285"/>
                </a:lnTo>
                <a:lnTo>
                  <a:pt x="177461" y="52080"/>
                </a:lnTo>
                <a:lnTo>
                  <a:pt x="175308" y="51670"/>
                </a:lnTo>
                <a:lnTo>
                  <a:pt x="173155" y="51362"/>
                </a:lnTo>
                <a:lnTo>
                  <a:pt x="171003" y="50850"/>
                </a:lnTo>
                <a:lnTo>
                  <a:pt x="168952" y="50235"/>
                </a:lnTo>
                <a:lnTo>
                  <a:pt x="166902" y="49619"/>
                </a:lnTo>
                <a:lnTo>
                  <a:pt x="164954" y="48902"/>
                </a:lnTo>
                <a:lnTo>
                  <a:pt x="163006" y="48082"/>
                </a:lnTo>
                <a:lnTo>
                  <a:pt x="161058" y="47262"/>
                </a:lnTo>
                <a:lnTo>
                  <a:pt x="159213" y="46236"/>
                </a:lnTo>
                <a:lnTo>
                  <a:pt x="157367" y="45211"/>
                </a:lnTo>
                <a:lnTo>
                  <a:pt x="155522" y="44186"/>
                </a:lnTo>
                <a:lnTo>
                  <a:pt x="153779" y="42956"/>
                </a:lnTo>
                <a:lnTo>
                  <a:pt x="152139" y="41828"/>
                </a:lnTo>
                <a:lnTo>
                  <a:pt x="150294" y="40290"/>
                </a:lnTo>
                <a:lnTo>
                  <a:pt x="148448" y="38752"/>
                </a:lnTo>
                <a:lnTo>
                  <a:pt x="146705" y="37112"/>
                </a:lnTo>
                <a:lnTo>
                  <a:pt x="145065" y="35369"/>
                </a:lnTo>
                <a:lnTo>
                  <a:pt x="143527" y="33626"/>
                </a:lnTo>
                <a:lnTo>
                  <a:pt x="141989" y="31679"/>
                </a:lnTo>
                <a:lnTo>
                  <a:pt x="140554" y="29833"/>
                </a:lnTo>
                <a:lnTo>
                  <a:pt x="139221" y="27783"/>
                </a:lnTo>
                <a:lnTo>
                  <a:pt x="137991" y="25732"/>
                </a:lnTo>
                <a:lnTo>
                  <a:pt x="136864" y="23682"/>
                </a:lnTo>
                <a:lnTo>
                  <a:pt x="135838" y="21427"/>
                </a:lnTo>
                <a:lnTo>
                  <a:pt x="134813" y="19274"/>
                </a:lnTo>
                <a:lnTo>
                  <a:pt x="133993" y="17018"/>
                </a:lnTo>
                <a:lnTo>
                  <a:pt x="133275" y="14660"/>
                </a:lnTo>
                <a:lnTo>
                  <a:pt x="132558" y="12302"/>
                </a:lnTo>
                <a:lnTo>
                  <a:pt x="132045" y="9842"/>
                </a:lnTo>
                <a:lnTo>
                  <a:pt x="131635" y="7484"/>
                </a:lnTo>
                <a:lnTo>
                  <a:pt x="131327" y="5023"/>
                </a:lnTo>
                <a:lnTo>
                  <a:pt x="131122" y="2460"/>
                </a:lnTo>
                <a:lnTo>
                  <a:pt x="13102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86" name="Google Shape;5486;p60"/>
          <p:cNvSpPr/>
          <p:nvPr/>
        </p:nvSpPr>
        <p:spPr>
          <a:xfrm>
            <a:off x="4067325" y="3610206"/>
            <a:ext cx="291596" cy="242987"/>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87" name="Google Shape;5487;p60"/>
          <p:cNvSpPr/>
          <p:nvPr/>
        </p:nvSpPr>
        <p:spPr>
          <a:xfrm>
            <a:off x="3386325" y="3610197"/>
            <a:ext cx="129596" cy="243034"/>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5488" name="Google Shape;5488;p60"/>
          <p:cNvGrpSpPr/>
          <p:nvPr/>
        </p:nvGrpSpPr>
        <p:grpSpPr>
          <a:xfrm>
            <a:off x="4857679" y="3610550"/>
            <a:ext cx="234889" cy="243053"/>
            <a:chOff x="5771908" y="9306389"/>
            <a:chExt cx="601200" cy="631800"/>
          </a:xfrm>
        </p:grpSpPr>
        <p:sp>
          <p:nvSpPr>
            <p:cNvPr id="5489" name="Google Shape;5489;p60"/>
            <p:cNvSpPr/>
            <p:nvPr/>
          </p:nvSpPr>
          <p:spPr>
            <a:xfrm>
              <a:off x="5771908" y="9306389"/>
              <a:ext cx="601200" cy="631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90" name="Google Shape;5490;p60"/>
            <p:cNvSpPr/>
            <p:nvPr/>
          </p:nvSpPr>
          <p:spPr>
            <a:xfrm>
              <a:off x="5933458" y="9483239"/>
              <a:ext cx="278100" cy="278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491" name="Google Shape;5491;p60"/>
            <p:cNvSpPr/>
            <p:nvPr/>
          </p:nvSpPr>
          <p:spPr>
            <a:xfrm>
              <a:off x="6229725" y="9375300"/>
              <a:ext cx="93900" cy="9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1"/>
        <p:cNvGrpSpPr/>
        <p:nvPr/>
      </p:nvGrpSpPr>
      <p:grpSpPr>
        <a:xfrm>
          <a:off x="0" y="0"/>
          <a:ext cx="0" cy="0"/>
          <a:chOff x="0" y="0"/>
          <a:chExt cx="0" cy="0"/>
        </a:xfrm>
      </p:grpSpPr>
      <p:sp>
        <p:nvSpPr>
          <p:cNvPr id="4642" name="Google Shape;4642;p33"/>
          <p:cNvSpPr/>
          <p:nvPr/>
        </p:nvSpPr>
        <p:spPr>
          <a:xfrm rot="-3136296">
            <a:off x="4487937" y="32577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3" name="Google Shape;4643;p33"/>
          <p:cNvSpPr/>
          <p:nvPr/>
        </p:nvSpPr>
        <p:spPr>
          <a:xfrm rot="-3136296">
            <a:off x="612962" y="32577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4" name="Google Shape;4644;p33"/>
          <p:cNvSpPr/>
          <p:nvPr/>
        </p:nvSpPr>
        <p:spPr>
          <a:xfrm rot="-3136296">
            <a:off x="4487937" y="17268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5" name="Google Shape;4645;p33"/>
          <p:cNvSpPr/>
          <p:nvPr/>
        </p:nvSpPr>
        <p:spPr>
          <a:xfrm rot="-3136296">
            <a:off x="612937" y="17268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8" name="Google Shape;4648;p33"/>
          <p:cNvSpPr txBox="1">
            <a:spLocks noGrp="1"/>
          </p:cNvSpPr>
          <p:nvPr>
            <p:ph type="title"/>
          </p:nvPr>
        </p:nvSpPr>
        <p:spPr>
          <a:xfrm>
            <a:off x="1543112" y="1598958"/>
            <a:ext cx="2225101" cy="11030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latin typeface="Times New Roman" panose="02020603050405020304" pitchFamily="18" charset="0"/>
                <a:cs typeface="Times New Roman" panose="02020603050405020304" pitchFamily="18" charset="0"/>
              </a:rPr>
              <a:t>Khái Niệm Cơ Bản</a:t>
            </a:r>
            <a:endParaRPr sz="3600" dirty="0">
              <a:latin typeface="Times New Roman" panose="02020603050405020304" pitchFamily="18" charset="0"/>
              <a:cs typeface="Times New Roman" panose="02020603050405020304" pitchFamily="18" charset="0"/>
            </a:endParaRPr>
          </a:p>
        </p:txBody>
      </p:sp>
      <p:sp>
        <p:nvSpPr>
          <p:cNvPr id="4650" name="Google Shape;4650;p33"/>
          <p:cNvSpPr txBox="1">
            <a:spLocks noGrp="1"/>
          </p:cNvSpPr>
          <p:nvPr>
            <p:ph type="title" idx="2"/>
          </p:nvPr>
        </p:nvSpPr>
        <p:spPr>
          <a:xfrm flipH="1">
            <a:off x="5414941" y="1537468"/>
            <a:ext cx="2453323" cy="11030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latin typeface="Times New Roman" panose="02020603050405020304" pitchFamily="18" charset="0"/>
                <a:cs typeface="Times New Roman" panose="02020603050405020304" pitchFamily="18" charset="0"/>
              </a:rPr>
              <a:t>Mô Hình Hệ Thống</a:t>
            </a:r>
            <a:endParaRPr sz="3200" dirty="0">
              <a:latin typeface="Times New Roman" panose="02020603050405020304" pitchFamily="18" charset="0"/>
              <a:cs typeface="Times New Roman" panose="02020603050405020304" pitchFamily="18" charset="0"/>
            </a:endParaRPr>
          </a:p>
        </p:txBody>
      </p:sp>
      <p:sp>
        <p:nvSpPr>
          <p:cNvPr id="4655" name="Google Shape;4655;p33"/>
          <p:cNvSpPr txBox="1">
            <a:spLocks noGrp="1"/>
          </p:cNvSpPr>
          <p:nvPr>
            <p:ph type="title" idx="4"/>
          </p:nvPr>
        </p:nvSpPr>
        <p:spPr>
          <a:xfrm>
            <a:off x="734157" y="1843093"/>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1</a:t>
            </a:r>
            <a:endParaRPr sz="4800" dirty="0"/>
          </a:p>
        </p:txBody>
      </p:sp>
      <p:sp>
        <p:nvSpPr>
          <p:cNvPr id="4657" name="Google Shape;4657;p33"/>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2</a:t>
            </a:r>
            <a:endParaRPr sz="4800" dirty="0"/>
          </a:p>
        </p:txBody>
      </p:sp>
      <p:sp>
        <p:nvSpPr>
          <p:cNvPr id="4646" name="Google Shape;4646;p33"/>
          <p:cNvSpPr txBox="1">
            <a:spLocks noGrp="1"/>
          </p:cNvSpPr>
          <p:nvPr>
            <p:ph type="title" idx="6"/>
          </p:nvPr>
        </p:nvSpPr>
        <p:spPr>
          <a:xfrm>
            <a:off x="734157" y="878849"/>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latin typeface="Times New Roman" panose="02020603050405020304" pitchFamily="18" charset="0"/>
                <a:cs typeface="Times New Roman" panose="02020603050405020304" pitchFamily="18" charset="0"/>
              </a:rPr>
              <a:t>Nội dung chính</a:t>
            </a:r>
            <a:endParaRPr sz="3200" b="1" dirty="0">
              <a:latin typeface="Times New Roman" panose="02020603050405020304" pitchFamily="18" charset="0"/>
              <a:cs typeface="Times New Roman" panose="02020603050405020304" pitchFamily="18" charset="0"/>
            </a:endParaRPr>
          </a:p>
        </p:txBody>
      </p:sp>
      <p:sp>
        <p:nvSpPr>
          <p:cNvPr id="4651" name="Google Shape;4651;p33"/>
          <p:cNvSpPr txBox="1">
            <a:spLocks noGrp="1"/>
          </p:cNvSpPr>
          <p:nvPr>
            <p:ph type="title" idx="7"/>
          </p:nvPr>
        </p:nvSpPr>
        <p:spPr>
          <a:xfrm>
            <a:off x="1539968" y="3091468"/>
            <a:ext cx="2574831" cy="9847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latin typeface="Times New Roman" panose="02020603050405020304" pitchFamily="18" charset="0"/>
                <a:cs typeface="Times New Roman" panose="02020603050405020304" pitchFamily="18" charset="0"/>
              </a:rPr>
              <a:t>Ưu, Nhược Điểm</a:t>
            </a:r>
            <a:endParaRPr sz="3600" dirty="0">
              <a:latin typeface="Times New Roman" panose="02020603050405020304" pitchFamily="18" charset="0"/>
              <a:cs typeface="Times New Roman" panose="02020603050405020304" pitchFamily="18" charset="0"/>
            </a:endParaRPr>
          </a:p>
        </p:txBody>
      </p:sp>
      <p:sp>
        <p:nvSpPr>
          <p:cNvPr id="4653" name="Google Shape;4653;p33"/>
          <p:cNvSpPr txBox="1">
            <a:spLocks noGrp="1"/>
          </p:cNvSpPr>
          <p:nvPr>
            <p:ph type="title" idx="9"/>
          </p:nvPr>
        </p:nvSpPr>
        <p:spPr>
          <a:xfrm flipH="1">
            <a:off x="5414943" y="3070574"/>
            <a:ext cx="2453321" cy="8672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latin typeface="Times New Roman" panose="02020603050405020304" pitchFamily="18" charset="0"/>
                <a:cs typeface="Times New Roman" panose="02020603050405020304" pitchFamily="18" charset="0"/>
              </a:rPr>
              <a:t>Giải Pháp Khắc Phục</a:t>
            </a:r>
            <a:endParaRPr sz="3600" dirty="0">
              <a:latin typeface="Times New Roman" panose="02020603050405020304" pitchFamily="18" charset="0"/>
              <a:cs typeface="Times New Roman" panose="02020603050405020304" pitchFamily="18" charset="0"/>
            </a:endParaRPr>
          </a:p>
        </p:txBody>
      </p:sp>
      <p:sp>
        <p:nvSpPr>
          <p:cNvPr id="4656" name="Google Shape;4656;p33"/>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3</a:t>
            </a:r>
            <a:endParaRPr sz="4800" dirty="0"/>
          </a:p>
        </p:txBody>
      </p:sp>
      <p:sp>
        <p:nvSpPr>
          <p:cNvPr id="4658" name="Google Shape;4658;p33"/>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4</a:t>
            </a:r>
            <a:endParaRPr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34"/>
          <p:cNvSpPr txBox="1">
            <a:spLocks noGrp="1"/>
          </p:cNvSpPr>
          <p:nvPr>
            <p:ph type="title"/>
          </p:nvPr>
        </p:nvSpPr>
        <p:spPr>
          <a:xfrm>
            <a:off x="1041000" y="2440290"/>
            <a:ext cx="7062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solidFill>
                  <a:srgbClr val="0070C0"/>
                </a:solidFill>
                <a:latin typeface="Times New Roman" panose="02020603050405020304" pitchFamily="18" charset="0"/>
                <a:cs typeface="Times New Roman" panose="02020603050405020304" pitchFamily="18" charset="0"/>
              </a:rPr>
              <a:t>Khái Niệm Cơ Bản</a:t>
            </a:r>
            <a:endParaRPr lang="vi-VN" dirty="0">
              <a:solidFill>
                <a:srgbClr val="0070C0"/>
              </a:solidFill>
              <a:latin typeface="Times New Roman" panose="02020603050405020304" pitchFamily="18" charset="0"/>
              <a:cs typeface="Times New Roman" panose="02020603050405020304" pitchFamily="18" charset="0"/>
            </a:endParaRPr>
          </a:p>
        </p:txBody>
      </p:sp>
      <p:sp>
        <p:nvSpPr>
          <p:cNvPr id="4673" name="Google Shape;4673;p3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dirty="0"/>
          </a:p>
        </p:txBody>
      </p:sp>
      <p:sp>
        <p:nvSpPr>
          <p:cNvPr id="2" name="Subtitle 1"/>
          <p:cNvSpPr>
            <a:spLocks noGrp="1"/>
          </p:cNvSpPr>
          <p:nvPr>
            <p:ph type="subTitle" idx="1"/>
          </p:nvPr>
        </p:nvSpPr>
        <p:spPr>
          <a:xfrm>
            <a:off x="1041000" y="3787536"/>
            <a:ext cx="7059300" cy="365700"/>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6"/>
        <p:cNvGrpSpPr/>
        <p:nvPr/>
      </p:nvGrpSpPr>
      <p:grpSpPr>
        <a:xfrm>
          <a:off x="0" y="0"/>
          <a:ext cx="0" cy="0"/>
          <a:chOff x="0" y="0"/>
          <a:chExt cx="0" cy="0"/>
        </a:xfrm>
      </p:grpSpPr>
      <p:sp>
        <p:nvSpPr>
          <p:cNvPr id="4687" name="Google Shape;4687;p35"/>
          <p:cNvSpPr txBox="1">
            <a:spLocks noGrp="1"/>
          </p:cNvSpPr>
          <p:nvPr>
            <p:ph type="title"/>
          </p:nvPr>
        </p:nvSpPr>
        <p:spPr>
          <a:xfrm>
            <a:off x="1303631" y="1193683"/>
            <a:ext cx="6433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070C0"/>
                </a:solidFill>
                <a:latin typeface="Times New Roman" panose="02020603050405020304" pitchFamily="18" charset="0"/>
                <a:cs typeface="Times New Roman" panose="02020603050405020304" pitchFamily="18" charset="0"/>
              </a:rPr>
              <a:t>DNS là gì?</a:t>
            </a:r>
            <a:endParaRPr dirty="0">
              <a:solidFill>
                <a:srgbClr val="0070C0"/>
              </a:solidFill>
              <a:latin typeface="Times New Roman" panose="02020603050405020304" pitchFamily="18" charset="0"/>
              <a:cs typeface="Times New Roman" panose="02020603050405020304" pitchFamily="18" charset="0"/>
            </a:endParaRPr>
          </a:p>
        </p:txBody>
      </p:sp>
      <p:sp>
        <p:nvSpPr>
          <p:cNvPr id="4688" name="Google Shape;4688;p35"/>
          <p:cNvSpPr txBox="1">
            <a:spLocks noGrp="1"/>
          </p:cNvSpPr>
          <p:nvPr>
            <p:ph type="subTitle" idx="1"/>
          </p:nvPr>
        </p:nvSpPr>
        <p:spPr>
          <a:xfrm>
            <a:off x="1303631" y="2275876"/>
            <a:ext cx="6527763" cy="1816802"/>
          </a:xfrm>
          <a:prstGeom prst="rect">
            <a:avLst/>
          </a:prstGeom>
        </p:spPr>
        <p:txBody>
          <a:bodyPr spcFirstLastPara="1" wrap="square" lIns="91425" tIns="91425" rIns="91425" bIns="91425" anchor="ctr" anchorCtr="0">
            <a:noAutofit/>
          </a:bodyPr>
          <a:lstStyle/>
          <a:p>
            <a:pPr algn="just"/>
            <a:r>
              <a:rPr lang="en-US" dirty="0" smtClean="0"/>
              <a:t>	</a:t>
            </a:r>
            <a:r>
              <a:rPr lang="en-US" sz="1800" dirty="0" smtClean="0">
                <a:solidFill>
                  <a:schemeClr val="tx1"/>
                </a:solidFill>
                <a:latin typeface="Times New Roman" panose="02020603050405020304" pitchFamily="18" charset="0"/>
                <a:cs typeface="Times New Roman" panose="02020603050405020304" pitchFamily="18" charset="0"/>
              </a:rPr>
              <a:t>Con </a:t>
            </a:r>
            <a:r>
              <a:rPr lang="en-US" sz="1800" dirty="0">
                <a:solidFill>
                  <a:schemeClr val="tx1"/>
                </a:solidFill>
                <a:latin typeface="Times New Roman" panose="02020603050405020304" pitchFamily="18" charset="0"/>
                <a:cs typeface="Times New Roman" panose="02020603050405020304" pitchFamily="18" charset="0"/>
              </a:rPr>
              <a:t>người có thể dễ dàng ghi nhớ và hiểu các domain khi tra cứu. Tuy nhiên, máy tính hay laptop thì không thể hiểu được các dòng domain này mà nó chỉ có thể hiểu được địa chỉ </a:t>
            </a:r>
            <a:r>
              <a:rPr lang="en-US" sz="1800" dirty="0" smtClean="0">
                <a:solidFill>
                  <a:schemeClr val="tx1"/>
                </a:solidFill>
                <a:latin typeface="Times New Roman" panose="02020603050405020304" pitchFamily="18" charset="0"/>
                <a:cs typeface="Times New Roman" panose="02020603050405020304" pitchFamily="18" charset="0"/>
              </a:rPr>
              <a:t>IP tương ứng với </a:t>
            </a:r>
            <a:r>
              <a:rPr lang="en-US" sz="1800" dirty="0">
                <a:solidFill>
                  <a:schemeClr val="tx1"/>
                </a:solidFill>
                <a:latin typeface="Times New Roman" panose="02020603050405020304" pitchFamily="18" charset="0"/>
                <a:cs typeface="Times New Roman" panose="02020603050405020304" pitchFamily="18" charset="0"/>
              </a:rPr>
              <a:t>domain đó. Vì vậy, </a:t>
            </a:r>
            <a:r>
              <a:rPr lang="en-US" sz="1800" dirty="0" smtClean="0">
                <a:solidFill>
                  <a:schemeClr val="tx1"/>
                </a:solidFill>
                <a:latin typeface="Times New Roman" panose="02020603050405020304" pitchFamily="18" charset="0"/>
                <a:cs typeface="Times New Roman" panose="02020603050405020304" pitchFamily="18" charset="0"/>
              </a:rPr>
              <a:t>Domain Name System (DNS) </a:t>
            </a:r>
            <a:r>
              <a:rPr lang="en-US" sz="1800" dirty="0">
                <a:solidFill>
                  <a:schemeClr val="tx1"/>
                </a:solidFill>
                <a:latin typeface="Times New Roman" panose="02020603050405020304" pitchFamily="18" charset="0"/>
                <a:cs typeface="Times New Roman" panose="02020603050405020304" pitchFamily="18" charset="0"/>
              </a:rPr>
              <a:t>đóng vai trò biên dịch domain ra địa chỉ IP giúp cho máy tính có thể hiểu </a:t>
            </a:r>
            <a:r>
              <a:rPr lang="en-US" sz="1800" dirty="0" smtClean="0">
                <a:solidFill>
                  <a:schemeClr val="tx1"/>
                </a:solidFill>
                <a:latin typeface="Times New Roman" panose="02020603050405020304" pitchFamily="18" charset="0"/>
                <a:cs typeface="Times New Roman" panose="02020603050405020304" pitchFamily="18" charset="0"/>
              </a:rPr>
              <a:t>được</a:t>
            </a:r>
            <a:r>
              <a:rPr lang="en-US" sz="18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0"/>
        <p:cNvGrpSpPr/>
        <p:nvPr/>
      </p:nvGrpSpPr>
      <p:grpSpPr>
        <a:xfrm>
          <a:off x="0" y="0"/>
          <a:ext cx="0" cy="0"/>
          <a:chOff x="0" y="0"/>
          <a:chExt cx="0" cy="0"/>
        </a:xfrm>
      </p:grpSpPr>
      <p:sp>
        <p:nvSpPr>
          <p:cNvPr id="4702" name="Google Shape;4702;p36"/>
          <p:cNvSpPr txBox="1">
            <a:spLocks noGrp="1"/>
          </p:cNvSpPr>
          <p:nvPr>
            <p:ph type="subTitle" idx="1"/>
          </p:nvPr>
        </p:nvSpPr>
        <p:spPr>
          <a:xfrm>
            <a:off x="941700" y="1533700"/>
            <a:ext cx="7260600" cy="2964558"/>
          </a:xfrm>
          <a:prstGeom prst="rect">
            <a:avLst/>
          </a:prstGeom>
        </p:spPr>
        <p:txBody>
          <a:bodyPr spcFirstLastPara="1" wrap="square" lIns="91425" tIns="91425" rIns="91425" bIns="91425" anchor="ctr" anchorCtr="0">
            <a:noAutofit/>
          </a:bodyPr>
          <a:lstStyle/>
          <a:p>
            <a:pPr marL="41910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DNS recursor: </a:t>
            </a:r>
            <a:r>
              <a:rPr lang="en-US" sz="1800" dirty="0">
                <a:solidFill>
                  <a:schemeClr val="tx1"/>
                </a:solidFill>
                <a:latin typeface="Times New Roman" panose="02020603050405020304" pitchFamily="18" charset="0"/>
                <a:cs typeface="Times New Roman" panose="02020603050405020304" pitchFamily="18" charset="0"/>
              </a:rPr>
              <a:t>là máy chủ DNS được ủy quyền thực hiện nhận các truy vấn từ máy </a:t>
            </a:r>
            <a:r>
              <a:rPr lang="en-US" sz="1800" dirty="0" smtClean="0">
                <a:solidFill>
                  <a:schemeClr val="tx1"/>
                </a:solidFill>
                <a:latin typeface="Times New Roman" panose="02020603050405020304" pitchFamily="18" charset="0"/>
                <a:cs typeface="Times New Roman" panose="02020603050405020304" pitchFamily="18" charset="0"/>
              </a:rPr>
              <a:t>khách.</a:t>
            </a:r>
          </a:p>
          <a:p>
            <a:pPr marL="41910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DNS root: </a:t>
            </a:r>
            <a:r>
              <a:rPr lang="en-US" sz="1800" dirty="0">
                <a:solidFill>
                  <a:schemeClr val="tx1"/>
                </a:solidFill>
                <a:latin typeface="Times New Roman" panose="02020603050405020304" pitchFamily="18" charset="0"/>
                <a:cs typeface="Times New Roman" panose="02020603050405020304" pitchFamily="18" charset="0"/>
              </a:rPr>
              <a:t>là máy chủ lưu trữ tất cả địa chỉ của các máy chủ TLD. Phản hồi địa chỉ máy chủ TLD thích hợp (VD: medium.com thì root server trả về địa chỉ TLD .com server</a:t>
            </a:r>
            <a:r>
              <a:rPr lang="en-US" sz="1800" dirty="0" smtClean="0">
                <a:solidFill>
                  <a:schemeClr val="tx1"/>
                </a:solidFill>
                <a:latin typeface="Times New Roman" panose="02020603050405020304" pitchFamily="18" charset="0"/>
                <a:cs typeface="Times New Roman" panose="02020603050405020304" pitchFamily="18" charset="0"/>
              </a:rPr>
              <a:t>).</a:t>
            </a:r>
          </a:p>
          <a:p>
            <a:pPr marL="41910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DNS TLD: </a:t>
            </a:r>
            <a:r>
              <a:rPr lang="en-US" sz="1800" dirty="0">
                <a:solidFill>
                  <a:schemeClr val="tx1"/>
                </a:solidFill>
                <a:latin typeface="Times New Roman" panose="02020603050405020304" pitchFamily="18" charset="0"/>
                <a:cs typeface="Times New Roman" panose="02020603050405020304" pitchFamily="18" charset="0"/>
              </a:rPr>
              <a:t>Lưu trữ địa chỉ của các máy chủ DNS Authoritative </a:t>
            </a:r>
            <a:r>
              <a:rPr lang="en-US" sz="1800" dirty="0" err="1">
                <a:solidFill>
                  <a:schemeClr val="tx1"/>
                </a:solidFill>
                <a:latin typeface="Times New Roman" panose="02020603050405020304" pitchFamily="18" charset="0"/>
                <a:cs typeface="Times New Roman" panose="02020603050405020304" pitchFamily="18" charset="0"/>
              </a:rPr>
              <a:t>nameserver</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41910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Authoritative nameserver: </a:t>
            </a:r>
            <a:r>
              <a:rPr lang="en-US" sz="1800" dirty="0">
                <a:solidFill>
                  <a:schemeClr val="tx1"/>
                </a:solidFill>
                <a:latin typeface="Times New Roman" panose="02020603050405020304" pitchFamily="18" charset="0"/>
                <a:cs typeface="Times New Roman" panose="02020603050405020304" pitchFamily="18" charset="0"/>
              </a:rPr>
              <a:t>là máy </a:t>
            </a:r>
            <a:r>
              <a:rPr lang="en-US" sz="1800" dirty="0" err="1">
                <a:solidFill>
                  <a:schemeClr val="tx1"/>
                </a:solidFill>
                <a:latin typeface="Times New Roman" panose="02020603050405020304" pitchFamily="18" charset="0"/>
                <a:cs typeface="Times New Roman" panose="02020603050405020304" pitchFamily="18" charset="0"/>
              </a:rPr>
              <a:t>chủ</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đáp</a:t>
            </a:r>
            <a:r>
              <a:rPr lang="en-US" sz="1800" dirty="0" smtClean="0">
                <a:solidFill>
                  <a:schemeClr val="tx1"/>
                </a:solidFill>
                <a:latin typeface="Times New Roman" panose="02020603050405020304" pitchFamily="18" charset="0"/>
                <a:cs typeface="Times New Roman" panose="02020603050405020304" pitchFamily="18" charset="0"/>
              </a:rPr>
              <a:t> ứng các </a:t>
            </a:r>
            <a:r>
              <a:rPr lang="en-US" sz="1800" dirty="0" err="1" smtClean="0">
                <a:solidFill>
                  <a:schemeClr val="tx1"/>
                </a:solidFill>
                <a:latin typeface="Times New Roman" panose="02020603050405020304" pitchFamily="18" charset="0"/>
                <a:cs typeface="Times New Roman" panose="02020603050405020304" pitchFamily="18" charset="0"/>
              </a:rPr>
              <a:t>yêu</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cầu</a:t>
            </a:r>
            <a:r>
              <a:rPr lang="en-US" sz="1800" dirty="0" smtClean="0">
                <a:solidFill>
                  <a:schemeClr val="tx1"/>
                </a:solidFill>
                <a:latin typeface="Times New Roman" panose="02020603050405020304" pitchFamily="18" charset="0"/>
                <a:cs typeface="Times New Roman" panose="02020603050405020304" pitchFamily="18" charset="0"/>
              </a:rPr>
              <a:t> truy vấn </a:t>
            </a:r>
            <a:r>
              <a:rPr lang="en-US" sz="1800" dirty="0" err="1" smtClean="0">
                <a:solidFill>
                  <a:schemeClr val="tx1"/>
                </a:solidFill>
                <a:latin typeface="Times New Roman" panose="02020603050405020304" pitchFamily="18" charset="0"/>
                <a:cs typeface="Times New Roman" panose="02020603050405020304" pitchFamily="18" charset="0"/>
              </a:rPr>
              <a:t>dữ</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liệu</a:t>
            </a:r>
            <a:r>
              <a:rPr lang="en-US" sz="1800" dirty="0" smtClean="0">
                <a:solidFill>
                  <a:schemeClr val="tx1"/>
                </a:solidFill>
                <a:latin typeface="Times New Roman" panose="02020603050405020304" pitchFamily="18" charset="0"/>
                <a:cs typeface="Times New Roman" panose="02020603050405020304" pitchFamily="18" charset="0"/>
              </a:rPr>
              <a:t> từ </a:t>
            </a:r>
            <a:r>
              <a:rPr lang="en-US" sz="1800" dirty="0" err="1" smtClean="0">
                <a:solidFill>
                  <a:schemeClr val="tx1"/>
                </a:solidFill>
                <a:latin typeface="Times New Roman" panose="02020603050405020304" pitchFamily="18" charset="0"/>
                <a:cs typeface="Times New Roman" panose="02020603050405020304" pitchFamily="18" charset="0"/>
              </a:rPr>
              <a:t>chính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nó</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mà</a:t>
            </a:r>
            <a:r>
              <a:rPr lang="en-US" sz="1800" dirty="0" smtClean="0">
                <a:solidFill>
                  <a:schemeClr val="tx1"/>
                </a:solidFill>
                <a:latin typeface="Times New Roman" panose="02020603050405020304" pitchFamily="18" charset="0"/>
                <a:cs typeface="Times New Roman" panose="02020603050405020304" pitchFamily="18" charset="0"/>
              </a:rPr>
              <a:t> không </a:t>
            </a:r>
            <a:r>
              <a:rPr lang="en-US" sz="1800" dirty="0" err="1" smtClean="0">
                <a:solidFill>
                  <a:schemeClr val="tx1"/>
                </a:solidFill>
                <a:latin typeface="Times New Roman" panose="02020603050405020304" pitchFamily="18" charset="0"/>
                <a:cs typeface="Times New Roman" panose="02020603050405020304" pitchFamily="18" charset="0"/>
              </a:rPr>
              <a:t>cần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tham</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chiếu</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tới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nguồn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khác</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endParaRPr sz="1800" dirty="0"/>
          </a:p>
        </p:txBody>
      </p:sp>
      <p:sp>
        <p:nvSpPr>
          <p:cNvPr id="3" name="Google Shape;4745;p37"/>
          <p:cNvSpPr txBox="1">
            <a:spLocks noGrp="1"/>
          </p:cNvSpPr>
          <p:nvPr>
            <p:ph type="title" idx="4294967295"/>
          </p:nvPr>
        </p:nvSpPr>
        <p:spPr>
          <a:xfrm>
            <a:off x="665385" y="1076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Các </a:t>
            </a:r>
            <a:r>
              <a:rPr lang="en" dirty="0" smtClean="0">
                <a:solidFill>
                  <a:srgbClr val="0070C0"/>
                </a:solidFill>
                <a:latin typeface="Times New Roman" panose="02020603050405020304" pitchFamily="18" charset="0"/>
                <a:cs typeface="Times New Roman" panose="02020603050405020304" pitchFamily="18" charset="0"/>
              </a:rPr>
              <a:t>Dạng Máy Chủ DNS</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14"/>
        <p:cNvGrpSpPr/>
        <p:nvPr/>
      </p:nvGrpSpPr>
      <p:grpSpPr>
        <a:xfrm>
          <a:off x="0" y="0"/>
          <a:ext cx="0" cy="0"/>
          <a:chOff x="0" y="0"/>
          <a:chExt cx="0" cy="0"/>
        </a:xfrm>
      </p:grpSpPr>
      <p:sp>
        <p:nvSpPr>
          <p:cNvPr id="4715" name="Google Shape;4715;p37"/>
          <p:cNvSpPr/>
          <p:nvPr/>
        </p:nvSpPr>
        <p:spPr>
          <a:xfrm rot="-3136296">
            <a:off x="2332642" y="1637170"/>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37"/>
          <p:cNvSpPr/>
          <p:nvPr/>
        </p:nvSpPr>
        <p:spPr>
          <a:xfrm rot="-3136296">
            <a:off x="5834719" y="1637170"/>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37"/>
          <p:cNvSpPr txBox="1">
            <a:spLocks noGrp="1"/>
          </p:cNvSpPr>
          <p:nvPr>
            <p:ph type="title"/>
          </p:nvPr>
        </p:nvSpPr>
        <p:spPr>
          <a:xfrm>
            <a:off x="635547" y="1745220"/>
            <a:ext cx="296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Recursive query </a:t>
            </a:r>
            <a:endParaRPr dirty="0"/>
          </a:p>
        </p:txBody>
      </p:sp>
      <p:sp>
        <p:nvSpPr>
          <p:cNvPr id="4718" name="Google Shape;4718;p37"/>
          <p:cNvSpPr txBox="1">
            <a:spLocks noGrp="1"/>
          </p:cNvSpPr>
          <p:nvPr>
            <p:ph type="title" idx="2"/>
          </p:nvPr>
        </p:nvSpPr>
        <p:spPr>
          <a:xfrm>
            <a:off x="4638475" y="1750685"/>
            <a:ext cx="296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Iterative query </a:t>
            </a:r>
            <a:endParaRPr dirty="0"/>
          </a:p>
        </p:txBody>
      </p:sp>
      <p:sp>
        <p:nvSpPr>
          <p:cNvPr id="4719" name="Google Shape;4719;p37"/>
          <p:cNvSpPr txBox="1">
            <a:spLocks noGrp="1"/>
          </p:cNvSpPr>
          <p:nvPr>
            <p:ph type="subTitle" idx="1"/>
          </p:nvPr>
        </p:nvSpPr>
        <p:spPr>
          <a:xfrm>
            <a:off x="4810889" y="2399143"/>
            <a:ext cx="2968800" cy="19116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tx1"/>
              </a:solidFill>
              <a:latin typeface="Times New Roman" panose="02020603050405020304" pitchFamily="18" charset="0"/>
              <a:cs typeface="Times New Roman" panose="02020603050405020304" pitchFamily="18" charset="0"/>
            </a:endParaRPr>
          </a:p>
        </p:txBody>
      </p:sp>
      <p:sp>
        <p:nvSpPr>
          <p:cNvPr id="4720" name="Google Shape;4720;p37"/>
          <p:cNvSpPr txBox="1">
            <a:spLocks noGrp="1"/>
          </p:cNvSpPr>
          <p:nvPr>
            <p:ph type="subTitle" idx="3"/>
          </p:nvPr>
        </p:nvSpPr>
        <p:spPr>
          <a:xfrm>
            <a:off x="737220" y="2327945"/>
            <a:ext cx="2969700" cy="19116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sz="2000" dirty="0">
              <a:solidFill>
                <a:schemeClr val="tx1"/>
              </a:solidFill>
              <a:latin typeface="Times New Roman" panose="02020603050405020304" pitchFamily="18" charset="0"/>
              <a:cs typeface="Times New Roman" panose="02020603050405020304" pitchFamily="18" charset="0"/>
            </a:endParaRPr>
          </a:p>
        </p:txBody>
      </p:sp>
      <p:sp>
        <p:nvSpPr>
          <p:cNvPr id="4745" name="Google Shape;4745;p37"/>
          <p:cNvSpPr txBox="1">
            <a:spLocks noGrp="1"/>
          </p:cNvSpPr>
          <p:nvPr>
            <p:ph type="title" idx="4"/>
          </p:nvPr>
        </p:nvSpPr>
        <p:spPr>
          <a:xfrm>
            <a:off x="680133" y="114546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Các </a:t>
            </a:r>
            <a:r>
              <a:rPr lang="en" dirty="0" smtClean="0">
                <a:solidFill>
                  <a:srgbClr val="0070C0"/>
                </a:solidFill>
                <a:latin typeface="Times New Roman" panose="02020603050405020304" pitchFamily="18" charset="0"/>
                <a:cs typeface="Times New Roman" panose="02020603050405020304" pitchFamily="18" charset="0"/>
              </a:rPr>
              <a:t>Phương</a:t>
            </a:r>
            <a:r>
              <a:rPr lang="en" dirty="0" smtClean="0">
                <a:latin typeface="Times New Roman" panose="02020603050405020304" pitchFamily="18" charset="0"/>
                <a:cs typeface="Times New Roman" panose="02020603050405020304" pitchFamily="18" charset="0"/>
              </a:rPr>
              <a:t> Thức Truy Vấn</a:t>
            </a:r>
            <a:endParaRPr dirty="0">
              <a:latin typeface="Times New Roman" panose="02020603050405020304" pitchFamily="18" charset="0"/>
              <a:cs typeface="Times New Roman" panose="02020603050405020304" pitchFamily="18" charset="0"/>
            </a:endParaRPr>
          </a:p>
        </p:txBody>
      </p:sp>
      <p:grpSp>
        <p:nvGrpSpPr>
          <p:cNvPr id="4721" name="Google Shape;4721;p37"/>
          <p:cNvGrpSpPr/>
          <p:nvPr/>
        </p:nvGrpSpPr>
        <p:grpSpPr>
          <a:xfrm>
            <a:off x="8140789" y="1175338"/>
            <a:ext cx="320082" cy="320082"/>
            <a:chOff x="4017150" y="2707225"/>
            <a:chExt cx="2100275" cy="2100275"/>
          </a:xfrm>
        </p:grpSpPr>
        <p:sp>
          <p:nvSpPr>
            <p:cNvPr id="4722" name="Google Shape;4722;p37"/>
            <p:cNvSpPr/>
            <p:nvPr/>
          </p:nvSpPr>
          <p:spPr>
            <a:xfrm>
              <a:off x="5267250" y="3642500"/>
              <a:ext cx="478950" cy="737375"/>
            </a:xfrm>
            <a:custGeom>
              <a:avLst/>
              <a:gdLst/>
              <a:ahLst/>
              <a:cxnLst/>
              <a:rect l="l" t="t" r="r" b="b"/>
              <a:pathLst>
                <a:path w="19158" h="29495" extrusionOk="0">
                  <a:moveTo>
                    <a:pt x="19157" y="1"/>
                  </a:moveTo>
                  <a:lnTo>
                    <a:pt x="0" y="15958"/>
                  </a:lnTo>
                  <a:lnTo>
                    <a:pt x="19157" y="29494"/>
                  </a:lnTo>
                  <a:lnTo>
                    <a:pt x="191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37"/>
            <p:cNvSpPr/>
            <p:nvPr/>
          </p:nvSpPr>
          <p:spPr>
            <a:xfrm>
              <a:off x="4017150" y="2707225"/>
              <a:ext cx="2100275" cy="494325"/>
            </a:xfrm>
            <a:custGeom>
              <a:avLst/>
              <a:gdLst/>
              <a:ahLst/>
              <a:cxnLst/>
              <a:rect l="l" t="t" r="r" b="b"/>
              <a:pathLst>
                <a:path w="84011" h="19773" extrusionOk="0">
                  <a:moveTo>
                    <a:pt x="14809" y="7426"/>
                  </a:moveTo>
                  <a:lnTo>
                    <a:pt x="14809" y="12348"/>
                  </a:lnTo>
                  <a:lnTo>
                    <a:pt x="9886" y="12348"/>
                  </a:lnTo>
                  <a:lnTo>
                    <a:pt x="9886" y="7426"/>
                  </a:lnTo>
                  <a:close/>
                  <a:moveTo>
                    <a:pt x="24695" y="7426"/>
                  </a:moveTo>
                  <a:lnTo>
                    <a:pt x="24695" y="12348"/>
                  </a:lnTo>
                  <a:lnTo>
                    <a:pt x="19772" y="12348"/>
                  </a:lnTo>
                  <a:lnTo>
                    <a:pt x="19772" y="7426"/>
                  </a:lnTo>
                  <a:close/>
                  <a:moveTo>
                    <a:pt x="34581" y="7426"/>
                  </a:moveTo>
                  <a:lnTo>
                    <a:pt x="34581" y="12348"/>
                  </a:lnTo>
                  <a:lnTo>
                    <a:pt x="29658" y="12348"/>
                  </a:lnTo>
                  <a:lnTo>
                    <a:pt x="29658" y="7426"/>
                  </a:lnTo>
                  <a:close/>
                  <a:moveTo>
                    <a:pt x="0" y="1"/>
                  </a:moveTo>
                  <a:lnTo>
                    <a:pt x="0" y="19773"/>
                  </a:lnTo>
                  <a:lnTo>
                    <a:pt x="84011" y="19773"/>
                  </a:lnTo>
                  <a:lnTo>
                    <a:pt x="84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37"/>
            <p:cNvSpPr/>
            <p:nvPr/>
          </p:nvSpPr>
          <p:spPr>
            <a:xfrm>
              <a:off x="4017150" y="3325625"/>
              <a:ext cx="2100275" cy="1481875"/>
            </a:xfrm>
            <a:custGeom>
              <a:avLst/>
              <a:gdLst/>
              <a:ahLst/>
              <a:cxnLst/>
              <a:rect l="l" t="t" r="r" b="b"/>
              <a:pathLst>
                <a:path w="84011" h="59275" extrusionOk="0">
                  <a:moveTo>
                    <a:pt x="74125" y="4923"/>
                  </a:moveTo>
                  <a:lnTo>
                    <a:pt x="74125" y="49389"/>
                  </a:lnTo>
                  <a:lnTo>
                    <a:pt x="9886" y="49389"/>
                  </a:lnTo>
                  <a:lnTo>
                    <a:pt x="9886" y="4923"/>
                  </a:lnTo>
                  <a:close/>
                  <a:moveTo>
                    <a:pt x="0" y="0"/>
                  </a:moveTo>
                  <a:lnTo>
                    <a:pt x="0" y="59275"/>
                  </a:lnTo>
                  <a:lnTo>
                    <a:pt x="84011" y="59275"/>
                  </a:lnTo>
                  <a:lnTo>
                    <a:pt x="8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37"/>
            <p:cNvSpPr/>
            <p:nvPr/>
          </p:nvSpPr>
          <p:spPr>
            <a:xfrm>
              <a:off x="4496050" y="3571750"/>
              <a:ext cx="1141425" cy="475850"/>
            </a:xfrm>
            <a:custGeom>
              <a:avLst/>
              <a:gdLst/>
              <a:ahLst/>
              <a:cxnLst/>
              <a:rect l="l" t="t" r="r" b="b"/>
              <a:pathLst>
                <a:path w="45657" h="19034" extrusionOk="0">
                  <a:moveTo>
                    <a:pt x="1" y="0"/>
                  </a:moveTo>
                  <a:lnTo>
                    <a:pt x="22849" y="19034"/>
                  </a:lnTo>
                  <a:lnTo>
                    <a:pt x="45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37"/>
            <p:cNvSpPr/>
            <p:nvPr/>
          </p:nvSpPr>
          <p:spPr>
            <a:xfrm>
              <a:off x="4530925" y="4123475"/>
              <a:ext cx="1082975" cy="313825"/>
            </a:xfrm>
            <a:custGeom>
              <a:avLst/>
              <a:gdLst/>
              <a:ahLst/>
              <a:cxnLst/>
              <a:rect l="l" t="t" r="r" b="b"/>
              <a:pathLst>
                <a:path w="43319" h="12553" extrusionOk="0">
                  <a:moveTo>
                    <a:pt x="25515" y="0"/>
                  </a:moveTo>
                  <a:lnTo>
                    <a:pt x="21454" y="3405"/>
                  </a:lnTo>
                  <a:lnTo>
                    <a:pt x="18091" y="616"/>
                  </a:lnTo>
                  <a:lnTo>
                    <a:pt x="1" y="12553"/>
                  </a:lnTo>
                  <a:lnTo>
                    <a:pt x="43318" y="12553"/>
                  </a:lnTo>
                  <a:lnTo>
                    <a:pt x="25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37"/>
            <p:cNvSpPr/>
            <p:nvPr/>
          </p:nvSpPr>
          <p:spPr>
            <a:xfrm>
              <a:off x="4387350" y="3642500"/>
              <a:ext cx="496375" cy="741475"/>
            </a:xfrm>
            <a:custGeom>
              <a:avLst/>
              <a:gdLst/>
              <a:ahLst/>
              <a:cxnLst/>
              <a:rect l="l" t="t" r="r" b="b"/>
              <a:pathLst>
                <a:path w="19855" h="29659" extrusionOk="0">
                  <a:moveTo>
                    <a:pt x="1" y="1"/>
                  </a:moveTo>
                  <a:lnTo>
                    <a:pt x="1" y="29659"/>
                  </a:lnTo>
                  <a:lnTo>
                    <a:pt x="19855" y="165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28" name="Google Shape;4728;p37"/>
          <p:cNvGrpSpPr/>
          <p:nvPr/>
        </p:nvGrpSpPr>
        <p:grpSpPr>
          <a:xfrm>
            <a:off x="3713272" y="1354805"/>
            <a:ext cx="320082" cy="320136"/>
            <a:chOff x="664725" y="2640575"/>
            <a:chExt cx="2100275" cy="2099250"/>
          </a:xfrm>
        </p:grpSpPr>
        <p:sp>
          <p:nvSpPr>
            <p:cNvPr id="4729" name="Google Shape;4729;p37"/>
            <p:cNvSpPr/>
            <p:nvPr/>
          </p:nvSpPr>
          <p:spPr>
            <a:xfrm>
              <a:off x="664725" y="4492650"/>
              <a:ext cx="2100275" cy="247175"/>
            </a:xfrm>
            <a:custGeom>
              <a:avLst/>
              <a:gdLst/>
              <a:ahLst/>
              <a:cxnLst/>
              <a:rect l="l" t="t" r="r" b="b"/>
              <a:pathLst>
                <a:path w="84011" h="9887" extrusionOk="0">
                  <a:moveTo>
                    <a:pt x="1" y="1"/>
                  </a:moveTo>
                  <a:lnTo>
                    <a:pt x="1" y="657"/>
                  </a:lnTo>
                  <a:lnTo>
                    <a:pt x="42" y="1601"/>
                  </a:lnTo>
                  <a:lnTo>
                    <a:pt x="206" y="2503"/>
                  </a:lnTo>
                  <a:lnTo>
                    <a:pt x="411" y="3405"/>
                  </a:lnTo>
                  <a:lnTo>
                    <a:pt x="739" y="4226"/>
                  </a:lnTo>
                  <a:lnTo>
                    <a:pt x="1108" y="5046"/>
                  </a:lnTo>
                  <a:lnTo>
                    <a:pt x="1559" y="5785"/>
                  </a:lnTo>
                  <a:lnTo>
                    <a:pt x="2093" y="6523"/>
                  </a:lnTo>
                  <a:lnTo>
                    <a:pt x="2708" y="7179"/>
                  </a:lnTo>
                  <a:lnTo>
                    <a:pt x="3364" y="7754"/>
                  </a:lnTo>
                  <a:lnTo>
                    <a:pt x="4062" y="8287"/>
                  </a:lnTo>
                  <a:lnTo>
                    <a:pt x="4841" y="8779"/>
                  </a:lnTo>
                  <a:lnTo>
                    <a:pt x="5620" y="9148"/>
                  </a:lnTo>
                  <a:lnTo>
                    <a:pt x="6482" y="9476"/>
                  </a:lnTo>
                  <a:lnTo>
                    <a:pt x="7384" y="9682"/>
                  </a:lnTo>
                  <a:lnTo>
                    <a:pt x="8287" y="9846"/>
                  </a:lnTo>
                  <a:lnTo>
                    <a:pt x="9230" y="9887"/>
                  </a:lnTo>
                  <a:lnTo>
                    <a:pt x="74781" y="9887"/>
                  </a:lnTo>
                  <a:lnTo>
                    <a:pt x="75725" y="9846"/>
                  </a:lnTo>
                  <a:lnTo>
                    <a:pt x="76627" y="9682"/>
                  </a:lnTo>
                  <a:lnTo>
                    <a:pt x="77530" y="9476"/>
                  </a:lnTo>
                  <a:lnTo>
                    <a:pt x="78391" y="9148"/>
                  </a:lnTo>
                  <a:lnTo>
                    <a:pt x="79171" y="8779"/>
                  </a:lnTo>
                  <a:lnTo>
                    <a:pt x="79950" y="8287"/>
                  </a:lnTo>
                  <a:lnTo>
                    <a:pt x="80647" y="7754"/>
                  </a:lnTo>
                  <a:lnTo>
                    <a:pt x="81304" y="7179"/>
                  </a:lnTo>
                  <a:lnTo>
                    <a:pt x="81919" y="6523"/>
                  </a:lnTo>
                  <a:lnTo>
                    <a:pt x="82411" y="5785"/>
                  </a:lnTo>
                  <a:lnTo>
                    <a:pt x="82903" y="5046"/>
                  </a:lnTo>
                  <a:lnTo>
                    <a:pt x="83273" y="4226"/>
                  </a:lnTo>
                  <a:lnTo>
                    <a:pt x="83601" y="3405"/>
                  </a:lnTo>
                  <a:lnTo>
                    <a:pt x="83806" y="2503"/>
                  </a:lnTo>
                  <a:lnTo>
                    <a:pt x="83970" y="1601"/>
                  </a:lnTo>
                  <a:lnTo>
                    <a:pt x="84011" y="657"/>
                  </a:lnTo>
                  <a:lnTo>
                    <a:pt x="84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37"/>
            <p:cNvSpPr/>
            <p:nvPr/>
          </p:nvSpPr>
          <p:spPr>
            <a:xfrm>
              <a:off x="1159025" y="2640575"/>
              <a:ext cx="926075" cy="986575"/>
            </a:xfrm>
            <a:custGeom>
              <a:avLst/>
              <a:gdLst/>
              <a:ahLst/>
              <a:cxnLst/>
              <a:rect l="l" t="t" r="r" b="b"/>
              <a:pathLst>
                <a:path w="37043" h="39463" extrusionOk="0">
                  <a:moveTo>
                    <a:pt x="24695" y="25967"/>
                  </a:moveTo>
                  <a:lnTo>
                    <a:pt x="24695" y="30930"/>
                  </a:lnTo>
                  <a:lnTo>
                    <a:pt x="19773" y="30930"/>
                  </a:lnTo>
                  <a:lnTo>
                    <a:pt x="19773" y="25967"/>
                  </a:lnTo>
                  <a:close/>
                  <a:moveTo>
                    <a:pt x="9887" y="1"/>
                  </a:moveTo>
                  <a:lnTo>
                    <a:pt x="8984" y="42"/>
                  </a:lnTo>
                  <a:lnTo>
                    <a:pt x="8082" y="165"/>
                  </a:lnTo>
                  <a:lnTo>
                    <a:pt x="7220" y="329"/>
                  </a:lnTo>
                  <a:lnTo>
                    <a:pt x="6359" y="616"/>
                  </a:lnTo>
                  <a:lnTo>
                    <a:pt x="5497" y="944"/>
                  </a:lnTo>
                  <a:lnTo>
                    <a:pt x="4718" y="1395"/>
                  </a:lnTo>
                  <a:lnTo>
                    <a:pt x="3939" y="1888"/>
                  </a:lnTo>
                  <a:lnTo>
                    <a:pt x="3241" y="2462"/>
                  </a:lnTo>
                  <a:lnTo>
                    <a:pt x="2585" y="3118"/>
                  </a:lnTo>
                  <a:lnTo>
                    <a:pt x="1970" y="3857"/>
                  </a:lnTo>
                  <a:lnTo>
                    <a:pt x="1682" y="4226"/>
                  </a:lnTo>
                  <a:lnTo>
                    <a:pt x="1436" y="4636"/>
                  </a:lnTo>
                  <a:lnTo>
                    <a:pt x="1190" y="5087"/>
                  </a:lnTo>
                  <a:lnTo>
                    <a:pt x="985" y="5538"/>
                  </a:lnTo>
                  <a:lnTo>
                    <a:pt x="780" y="5990"/>
                  </a:lnTo>
                  <a:lnTo>
                    <a:pt x="575" y="6482"/>
                  </a:lnTo>
                  <a:lnTo>
                    <a:pt x="452" y="7015"/>
                  </a:lnTo>
                  <a:lnTo>
                    <a:pt x="288" y="7507"/>
                  </a:lnTo>
                  <a:lnTo>
                    <a:pt x="165" y="8082"/>
                  </a:lnTo>
                  <a:lnTo>
                    <a:pt x="83" y="8656"/>
                  </a:lnTo>
                  <a:lnTo>
                    <a:pt x="42" y="9230"/>
                  </a:lnTo>
                  <a:lnTo>
                    <a:pt x="1" y="9846"/>
                  </a:lnTo>
                  <a:lnTo>
                    <a:pt x="4923" y="9846"/>
                  </a:lnTo>
                  <a:lnTo>
                    <a:pt x="4964" y="9312"/>
                  </a:lnTo>
                  <a:lnTo>
                    <a:pt x="5046" y="8820"/>
                  </a:lnTo>
                  <a:lnTo>
                    <a:pt x="5169" y="8369"/>
                  </a:lnTo>
                  <a:lnTo>
                    <a:pt x="5333" y="7918"/>
                  </a:lnTo>
                  <a:lnTo>
                    <a:pt x="5538" y="7466"/>
                  </a:lnTo>
                  <a:lnTo>
                    <a:pt x="5784" y="7056"/>
                  </a:lnTo>
                  <a:lnTo>
                    <a:pt x="6072" y="6687"/>
                  </a:lnTo>
                  <a:lnTo>
                    <a:pt x="6400" y="6318"/>
                  </a:lnTo>
                  <a:lnTo>
                    <a:pt x="6728" y="6031"/>
                  </a:lnTo>
                  <a:lnTo>
                    <a:pt x="7097" y="5744"/>
                  </a:lnTo>
                  <a:lnTo>
                    <a:pt x="7507" y="5497"/>
                  </a:lnTo>
                  <a:lnTo>
                    <a:pt x="7959" y="5292"/>
                  </a:lnTo>
                  <a:lnTo>
                    <a:pt x="8410" y="5128"/>
                  </a:lnTo>
                  <a:lnTo>
                    <a:pt x="8902" y="5005"/>
                  </a:lnTo>
                  <a:lnTo>
                    <a:pt x="9353" y="4923"/>
                  </a:lnTo>
                  <a:lnTo>
                    <a:pt x="9887" y="4882"/>
                  </a:lnTo>
                  <a:lnTo>
                    <a:pt x="10379" y="4923"/>
                  </a:lnTo>
                  <a:lnTo>
                    <a:pt x="10871" y="5005"/>
                  </a:lnTo>
                  <a:lnTo>
                    <a:pt x="11363" y="5128"/>
                  </a:lnTo>
                  <a:lnTo>
                    <a:pt x="11815" y="5292"/>
                  </a:lnTo>
                  <a:lnTo>
                    <a:pt x="12225" y="5497"/>
                  </a:lnTo>
                  <a:lnTo>
                    <a:pt x="12635" y="5744"/>
                  </a:lnTo>
                  <a:lnTo>
                    <a:pt x="13004" y="6031"/>
                  </a:lnTo>
                  <a:lnTo>
                    <a:pt x="13373" y="6318"/>
                  </a:lnTo>
                  <a:lnTo>
                    <a:pt x="13701" y="6687"/>
                  </a:lnTo>
                  <a:lnTo>
                    <a:pt x="13989" y="7056"/>
                  </a:lnTo>
                  <a:lnTo>
                    <a:pt x="14235" y="7466"/>
                  </a:lnTo>
                  <a:lnTo>
                    <a:pt x="14440" y="7918"/>
                  </a:lnTo>
                  <a:lnTo>
                    <a:pt x="14604" y="8369"/>
                  </a:lnTo>
                  <a:lnTo>
                    <a:pt x="14727" y="8820"/>
                  </a:lnTo>
                  <a:lnTo>
                    <a:pt x="14809" y="9312"/>
                  </a:lnTo>
                  <a:lnTo>
                    <a:pt x="14809" y="9846"/>
                  </a:lnTo>
                  <a:lnTo>
                    <a:pt x="14809" y="17229"/>
                  </a:lnTo>
                  <a:lnTo>
                    <a:pt x="7425" y="17229"/>
                  </a:lnTo>
                  <a:lnTo>
                    <a:pt x="7425" y="39462"/>
                  </a:lnTo>
                  <a:lnTo>
                    <a:pt x="37042" y="39462"/>
                  </a:lnTo>
                  <a:lnTo>
                    <a:pt x="37042" y="17229"/>
                  </a:lnTo>
                  <a:lnTo>
                    <a:pt x="19773" y="17229"/>
                  </a:lnTo>
                  <a:lnTo>
                    <a:pt x="19773" y="9846"/>
                  </a:lnTo>
                  <a:lnTo>
                    <a:pt x="19732" y="9230"/>
                  </a:lnTo>
                  <a:lnTo>
                    <a:pt x="19649" y="8656"/>
                  </a:lnTo>
                  <a:lnTo>
                    <a:pt x="19567" y="8082"/>
                  </a:lnTo>
                  <a:lnTo>
                    <a:pt x="19444" y="7507"/>
                  </a:lnTo>
                  <a:lnTo>
                    <a:pt x="19321" y="7015"/>
                  </a:lnTo>
                  <a:lnTo>
                    <a:pt x="19157" y="6482"/>
                  </a:lnTo>
                  <a:lnTo>
                    <a:pt x="18993" y="5990"/>
                  </a:lnTo>
                  <a:lnTo>
                    <a:pt x="18788" y="5538"/>
                  </a:lnTo>
                  <a:lnTo>
                    <a:pt x="18542" y="5087"/>
                  </a:lnTo>
                  <a:lnTo>
                    <a:pt x="18296" y="4636"/>
                  </a:lnTo>
                  <a:lnTo>
                    <a:pt x="18050" y="4226"/>
                  </a:lnTo>
                  <a:lnTo>
                    <a:pt x="17763" y="3857"/>
                  </a:lnTo>
                  <a:lnTo>
                    <a:pt x="17475" y="3446"/>
                  </a:lnTo>
                  <a:lnTo>
                    <a:pt x="17188" y="3118"/>
                  </a:lnTo>
                  <a:lnTo>
                    <a:pt x="16532" y="2462"/>
                  </a:lnTo>
                  <a:lnTo>
                    <a:pt x="15794" y="1888"/>
                  </a:lnTo>
                  <a:lnTo>
                    <a:pt x="15055" y="1395"/>
                  </a:lnTo>
                  <a:lnTo>
                    <a:pt x="14235" y="944"/>
                  </a:lnTo>
                  <a:lnTo>
                    <a:pt x="13414" y="616"/>
                  </a:lnTo>
                  <a:lnTo>
                    <a:pt x="12553" y="329"/>
                  </a:lnTo>
                  <a:lnTo>
                    <a:pt x="11650" y="165"/>
                  </a:lnTo>
                  <a:lnTo>
                    <a:pt x="10789" y="42"/>
                  </a:lnTo>
                  <a:lnTo>
                    <a:pt x="98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37"/>
            <p:cNvSpPr/>
            <p:nvPr/>
          </p:nvSpPr>
          <p:spPr>
            <a:xfrm>
              <a:off x="1282100" y="3998350"/>
              <a:ext cx="124100" cy="123100"/>
            </a:xfrm>
            <a:custGeom>
              <a:avLst/>
              <a:gdLst/>
              <a:ahLst/>
              <a:cxnLst/>
              <a:rect l="l" t="t" r="r" b="b"/>
              <a:pathLst>
                <a:path w="4964" h="4924" extrusionOk="0">
                  <a:moveTo>
                    <a:pt x="2215" y="1"/>
                  </a:moveTo>
                  <a:lnTo>
                    <a:pt x="1969" y="42"/>
                  </a:lnTo>
                  <a:lnTo>
                    <a:pt x="1518" y="206"/>
                  </a:lnTo>
                  <a:lnTo>
                    <a:pt x="1108" y="411"/>
                  </a:lnTo>
                  <a:lnTo>
                    <a:pt x="738" y="739"/>
                  </a:lnTo>
                  <a:lnTo>
                    <a:pt x="451" y="1067"/>
                  </a:lnTo>
                  <a:lnTo>
                    <a:pt x="205" y="1519"/>
                  </a:lnTo>
                  <a:lnTo>
                    <a:pt x="82" y="1970"/>
                  </a:lnTo>
                  <a:lnTo>
                    <a:pt x="41" y="2216"/>
                  </a:lnTo>
                  <a:lnTo>
                    <a:pt x="0" y="2462"/>
                  </a:lnTo>
                  <a:lnTo>
                    <a:pt x="41" y="2749"/>
                  </a:lnTo>
                  <a:lnTo>
                    <a:pt x="82" y="3036"/>
                  </a:lnTo>
                  <a:lnTo>
                    <a:pt x="164" y="3282"/>
                  </a:lnTo>
                  <a:lnTo>
                    <a:pt x="246" y="3529"/>
                  </a:lnTo>
                  <a:lnTo>
                    <a:pt x="369" y="3775"/>
                  </a:lnTo>
                  <a:lnTo>
                    <a:pt x="492" y="3980"/>
                  </a:lnTo>
                  <a:lnTo>
                    <a:pt x="820" y="4308"/>
                  </a:lnTo>
                  <a:lnTo>
                    <a:pt x="1190" y="4595"/>
                  </a:lnTo>
                  <a:lnTo>
                    <a:pt x="1600" y="4759"/>
                  </a:lnTo>
                  <a:lnTo>
                    <a:pt x="2051" y="4882"/>
                  </a:lnTo>
                  <a:lnTo>
                    <a:pt x="2502" y="4923"/>
                  </a:lnTo>
                  <a:lnTo>
                    <a:pt x="2913" y="4882"/>
                  </a:lnTo>
                  <a:lnTo>
                    <a:pt x="3364" y="4759"/>
                  </a:lnTo>
                  <a:lnTo>
                    <a:pt x="3774" y="4595"/>
                  </a:lnTo>
                  <a:lnTo>
                    <a:pt x="4143" y="4308"/>
                  </a:lnTo>
                  <a:lnTo>
                    <a:pt x="4471" y="3980"/>
                  </a:lnTo>
                  <a:lnTo>
                    <a:pt x="4594" y="3775"/>
                  </a:lnTo>
                  <a:lnTo>
                    <a:pt x="4717" y="3529"/>
                  </a:lnTo>
                  <a:lnTo>
                    <a:pt x="4799" y="3282"/>
                  </a:lnTo>
                  <a:lnTo>
                    <a:pt x="4882" y="3036"/>
                  </a:lnTo>
                  <a:lnTo>
                    <a:pt x="4923" y="2749"/>
                  </a:lnTo>
                  <a:lnTo>
                    <a:pt x="4964" y="2462"/>
                  </a:lnTo>
                  <a:lnTo>
                    <a:pt x="4923" y="2216"/>
                  </a:lnTo>
                  <a:lnTo>
                    <a:pt x="4923" y="1970"/>
                  </a:lnTo>
                  <a:lnTo>
                    <a:pt x="4758" y="1519"/>
                  </a:lnTo>
                  <a:lnTo>
                    <a:pt x="4512" y="1067"/>
                  </a:lnTo>
                  <a:lnTo>
                    <a:pt x="4225" y="739"/>
                  </a:lnTo>
                  <a:lnTo>
                    <a:pt x="3856" y="411"/>
                  </a:lnTo>
                  <a:lnTo>
                    <a:pt x="3446" y="206"/>
                  </a:lnTo>
                  <a:lnTo>
                    <a:pt x="2995" y="42"/>
                  </a:lnTo>
                  <a:lnTo>
                    <a:pt x="27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37"/>
            <p:cNvSpPr/>
            <p:nvPr/>
          </p:nvSpPr>
          <p:spPr>
            <a:xfrm>
              <a:off x="787800" y="3318450"/>
              <a:ext cx="1853125" cy="1050150"/>
            </a:xfrm>
            <a:custGeom>
              <a:avLst/>
              <a:gdLst/>
              <a:ahLst/>
              <a:cxnLst/>
              <a:rect l="l" t="t" r="r" b="b"/>
              <a:pathLst>
                <a:path w="74125" h="42006" extrusionOk="0">
                  <a:moveTo>
                    <a:pt x="22233" y="22274"/>
                  </a:moveTo>
                  <a:lnTo>
                    <a:pt x="22849" y="22315"/>
                  </a:lnTo>
                  <a:lnTo>
                    <a:pt x="23464" y="22356"/>
                  </a:lnTo>
                  <a:lnTo>
                    <a:pt x="24079" y="22479"/>
                  </a:lnTo>
                  <a:lnTo>
                    <a:pt x="24654" y="22644"/>
                  </a:lnTo>
                  <a:lnTo>
                    <a:pt x="25228" y="22890"/>
                  </a:lnTo>
                  <a:lnTo>
                    <a:pt x="25802" y="23136"/>
                  </a:lnTo>
                  <a:lnTo>
                    <a:pt x="26335" y="23464"/>
                  </a:lnTo>
                  <a:lnTo>
                    <a:pt x="26869" y="23833"/>
                  </a:lnTo>
                  <a:lnTo>
                    <a:pt x="27361" y="24243"/>
                  </a:lnTo>
                  <a:lnTo>
                    <a:pt x="27812" y="24736"/>
                  </a:lnTo>
                  <a:lnTo>
                    <a:pt x="28222" y="25269"/>
                  </a:lnTo>
                  <a:lnTo>
                    <a:pt x="28591" y="25843"/>
                  </a:lnTo>
                  <a:lnTo>
                    <a:pt x="28961" y="26499"/>
                  </a:lnTo>
                  <a:lnTo>
                    <a:pt x="29248" y="27197"/>
                  </a:lnTo>
                  <a:lnTo>
                    <a:pt x="59316" y="27197"/>
                  </a:lnTo>
                  <a:lnTo>
                    <a:pt x="59316" y="37083"/>
                  </a:lnTo>
                  <a:lnTo>
                    <a:pt x="54393" y="37083"/>
                  </a:lnTo>
                  <a:lnTo>
                    <a:pt x="54393" y="32119"/>
                  </a:lnTo>
                  <a:lnTo>
                    <a:pt x="49430" y="32119"/>
                  </a:lnTo>
                  <a:lnTo>
                    <a:pt x="49430" y="37083"/>
                  </a:lnTo>
                  <a:lnTo>
                    <a:pt x="44508" y="37083"/>
                  </a:lnTo>
                  <a:lnTo>
                    <a:pt x="44508" y="32119"/>
                  </a:lnTo>
                  <a:lnTo>
                    <a:pt x="29248" y="32119"/>
                  </a:lnTo>
                  <a:lnTo>
                    <a:pt x="28961" y="32817"/>
                  </a:lnTo>
                  <a:lnTo>
                    <a:pt x="28591" y="33473"/>
                  </a:lnTo>
                  <a:lnTo>
                    <a:pt x="28222" y="34047"/>
                  </a:lnTo>
                  <a:lnTo>
                    <a:pt x="27812" y="34581"/>
                  </a:lnTo>
                  <a:lnTo>
                    <a:pt x="27361" y="35073"/>
                  </a:lnTo>
                  <a:lnTo>
                    <a:pt x="26869" y="35483"/>
                  </a:lnTo>
                  <a:lnTo>
                    <a:pt x="26335" y="35852"/>
                  </a:lnTo>
                  <a:lnTo>
                    <a:pt x="25802" y="36180"/>
                  </a:lnTo>
                  <a:lnTo>
                    <a:pt x="25228" y="36467"/>
                  </a:lnTo>
                  <a:lnTo>
                    <a:pt x="24654" y="36673"/>
                  </a:lnTo>
                  <a:lnTo>
                    <a:pt x="24079" y="36837"/>
                  </a:lnTo>
                  <a:lnTo>
                    <a:pt x="23464" y="36960"/>
                  </a:lnTo>
                  <a:lnTo>
                    <a:pt x="22849" y="37042"/>
                  </a:lnTo>
                  <a:lnTo>
                    <a:pt x="22233" y="37042"/>
                  </a:lnTo>
                  <a:lnTo>
                    <a:pt x="21618" y="37001"/>
                  </a:lnTo>
                  <a:lnTo>
                    <a:pt x="21044" y="36919"/>
                  </a:lnTo>
                  <a:lnTo>
                    <a:pt x="20428" y="36796"/>
                  </a:lnTo>
                  <a:lnTo>
                    <a:pt x="19854" y="36632"/>
                  </a:lnTo>
                  <a:lnTo>
                    <a:pt x="19280" y="36426"/>
                  </a:lnTo>
                  <a:lnTo>
                    <a:pt x="18706" y="36139"/>
                  </a:lnTo>
                  <a:lnTo>
                    <a:pt x="18172" y="35852"/>
                  </a:lnTo>
                  <a:lnTo>
                    <a:pt x="17680" y="35483"/>
                  </a:lnTo>
                  <a:lnTo>
                    <a:pt x="17188" y="35114"/>
                  </a:lnTo>
                  <a:lnTo>
                    <a:pt x="16737" y="34663"/>
                  </a:lnTo>
                  <a:lnTo>
                    <a:pt x="16367" y="34170"/>
                  </a:lnTo>
                  <a:lnTo>
                    <a:pt x="15998" y="33637"/>
                  </a:lnTo>
                  <a:lnTo>
                    <a:pt x="15670" y="33104"/>
                  </a:lnTo>
                  <a:lnTo>
                    <a:pt x="15383" y="32488"/>
                  </a:lnTo>
                  <a:lnTo>
                    <a:pt x="15178" y="31832"/>
                  </a:lnTo>
                  <a:lnTo>
                    <a:pt x="15014" y="31135"/>
                  </a:lnTo>
                  <a:lnTo>
                    <a:pt x="14891" y="30437"/>
                  </a:lnTo>
                  <a:lnTo>
                    <a:pt x="14850" y="29658"/>
                  </a:lnTo>
                  <a:lnTo>
                    <a:pt x="14891" y="28879"/>
                  </a:lnTo>
                  <a:lnTo>
                    <a:pt x="15014" y="28181"/>
                  </a:lnTo>
                  <a:lnTo>
                    <a:pt x="15178" y="27484"/>
                  </a:lnTo>
                  <a:lnTo>
                    <a:pt x="15383" y="26828"/>
                  </a:lnTo>
                  <a:lnTo>
                    <a:pt x="15670" y="26253"/>
                  </a:lnTo>
                  <a:lnTo>
                    <a:pt x="15998" y="25679"/>
                  </a:lnTo>
                  <a:lnTo>
                    <a:pt x="16367" y="25146"/>
                  </a:lnTo>
                  <a:lnTo>
                    <a:pt x="16737" y="24654"/>
                  </a:lnTo>
                  <a:lnTo>
                    <a:pt x="17188" y="24243"/>
                  </a:lnTo>
                  <a:lnTo>
                    <a:pt x="17680" y="23833"/>
                  </a:lnTo>
                  <a:lnTo>
                    <a:pt x="18172" y="23464"/>
                  </a:lnTo>
                  <a:lnTo>
                    <a:pt x="18706" y="23177"/>
                  </a:lnTo>
                  <a:lnTo>
                    <a:pt x="19280" y="22890"/>
                  </a:lnTo>
                  <a:lnTo>
                    <a:pt x="19854" y="22685"/>
                  </a:lnTo>
                  <a:lnTo>
                    <a:pt x="20428" y="22520"/>
                  </a:lnTo>
                  <a:lnTo>
                    <a:pt x="21044" y="22397"/>
                  </a:lnTo>
                  <a:lnTo>
                    <a:pt x="21618" y="22315"/>
                  </a:lnTo>
                  <a:lnTo>
                    <a:pt x="22233" y="22274"/>
                  </a:lnTo>
                  <a:close/>
                  <a:moveTo>
                    <a:pt x="0" y="0"/>
                  </a:moveTo>
                  <a:lnTo>
                    <a:pt x="0" y="42005"/>
                  </a:lnTo>
                  <a:lnTo>
                    <a:pt x="74124" y="42005"/>
                  </a:lnTo>
                  <a:lnTo>
                    <a:pt x="74124" y="0"/>
                  </a:lnTo>
                  <a:lnTo>
                    <a:pt x="56855" y="0"/>
                  </a:lnTo>
                  <a:lnTo>
                    <a:pt x="56855" y="17311"/>
                  </a:lnTo>
                  <a:lnTo>
                    <a:pt x="17311" y="17311"/>
                  </a:lnTo>
                  <a:lnTo>
                    <a:pt x="17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33" name="Google Shape;4733;p37"/>
          <p:cNvGrpSpPr/>
          <p:nvPr/>
        </p:nvGrpSpPr>
        <p:grpSpPr>
          <a:xfrm>
            <a:off x="8618570" y="132836"/>
            <a:ext cx="315300" cy="1105725"/>
            <a:chOff x="215450" y="125575"/>
            <a:chExt cx="315300" cy="1105725"/>
          </a:xfrm>
        </p:grpSpPr>
        <p:sp>
          <p:nvSpPr>
            <p:cNvPr id="4734" name="Google Shape;4734;p3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3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3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48" y="2183353"/>
            <a:ext cx="3257660" cy="234322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434" y="2264408"/>
            <a:ext cx="3257660" cy="245753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Mô hình truy vấn DNS</a:t>
            </a:r>
            <a:endParaRPr lang="vi-VN" dirty="0">
              <a:latin typeface="Times New Roman" panose="02020603050405020304" pitchFamily="18" charset="0"/>
              <a:cs typeface="Times New Roman" panose="02020603050405020304" pitchFamily="18" charset="0"/>
            </a:endParaRPr>
          </a:p>
        </p:txBody>
      </p:sp>
      <p:sp>
        <p:nvSpPr>
          <p:cNvPr id="4673" name="Google Shape;4673;p3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 name="Subtitle 1"/>
          <p:cNvSpPr>
            <a:spLocks noGrp="1"/>
          </p:cNvSpPr>
          <p:nvPr>
            <p:ph type="subTitle" idx="1"/>
          </p:nvPr>
        </p:nvSpPr>
        <p:spPr>
          <a:xfrm>
            <a:off x="972420" y="3818016"/>
            <a:ext cx="7059300" cy="365700"/>
          </a:xfrm>
        </p:spPr>
        <p:txBody>
          <a:bodyPr/>
          <a:lstStyle/>
          <a:p>
            <a:r>
              <a:rPr lang="en-US" dirty="0" smtClean="0"/>
              <a:t> </a:t>
            </a:r>
          </a:p>
          <a:p>
            <a:endParaRPr lang="en-US" dirty="0"/>
          </a:p>
        </p:txBody>
      </p:sp>
    </p:spTree>
    <p:extLst>
      <p:ext uri="{BB962C8B-B14F-4D97-AF65-F5344CB8AC3E}">
        <p14:creationId xmlns:p14="http://schemas.microsoft.com/office/powerpoint/2010/main" val="3019052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9"/>
        <p:cNvGrpSpPr/>
        <p:nvPr/>
      </p:nvGrpSpPr>
      <p:grpSpPr>
        <a:xfrm>
          <a:off x="0" y="0"/>
          <a:ext cx="0" cy="0"/>
          <a:chOff x="0" y="0"/>
          <a:chExt cx="0" cy="0"/>
        </a:xfrm>
      </p:grpSpPr>
      <p:sp>
        <p:nvSpPr>
          <p:cNvPr id="11" name="TextBox 10"/>
          <p:cNvSpPr txBox="1"/>
          <p:nvPr/>
        </p:nvSpPr>
        <p:spPr>
          <a:xfrm>
            <a:off x="3483077" y="4572000"/>
            <a:ext cx="2428870" cy="307777"/>
          </a:xfrm>
          <a:prstGeom prst="rect">
            <a:avLst/>
          </a:prstGeom>
          <a:noFill/>
        </p:spPr>
        <p:txBody>
          <a:bodyPr wrap="none" rtlCol="0">
            <a:spAutoFit/>
          </a:bodyPr>
          <a:lstStyle/>
          <a:p>
            <a:r>
              <a:rPr lang="en-US" dirty="0" smtClean="0">
                <a:solidFill>
                  <a:schemeClr val="tx1"/>
                </a:solidFill>
                <a:latin typeface="Times New Roman" panose="02020603050405020304" pitchFamily="18" charset="0"/>
                <a:cs typeface="Times New Roman" panose="02020603050405020304" pitchFamily="18" charset="0"/>
              </a:rPr>
              <a:t>Hình 1: Mô </a:t>
            </a:r>
            <a:r>
              <a:rPr lang="en-US" dirty="0">
                <a:solidFill>
                  <a:schemeClr val="tx1"/>
                </a:solidFill>
                <a:latin typeface="Times New Roman" panose="02020603050405020304" pitchFamily="18" charset="0"/>
                <a:cs typeface="Times New Roman" panose="02020603050405020304" pitchFamily="18" charset="0"/>
              </a:rPr>
              <a:t>hình truy vấn </a:t>
            </a:r>
            <a:r>
              <a:rPr lang="en-US" dirty="0">
                <a:solidFill>
                  <a:schemeClr val="bg1"/>
                </a:solidFill>
                <a:latin typeface="Times New Roman" panose="02020603050405020304" pitchFamily="18" charset="0"/>
                <a:cs typeface="Times New Roman" panose="02020603050405020304" pitchFamily="18" charset="0"/>
              </a:rPr>
              <a:t>DNS</a:t>
            </a:r>
            <a:endParaRPr lang="en-US"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89" y="768309"/>
            <a:ext cx="6363124" cy="380369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Ưu, </a:t>
            </a:r>
            <a:r>
              <a:rPr lang="en-US" dirty="0" smtClean="0">
                <a:solidFill>
                  <a:srgbClr val="0070C0"/>
                </a:solidFill>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Điểm</a:t>
            </a:r>
            <a:endParaRPr lang="vi-VN" dirty="0">
              <a:latin typeface="Times New Roman" panose="02020603050405020304" pitchFamily="18" charset="0"/>
              <a:cs typeface="Times New Roman" panose="02020603050405020304" pitchFamily="18" charset="0"/>
            </a:endParaRPr>
          </a:p>
        </p:txBody>
      </p:sp>
      <p:sp>
        <p:nvSpPr>
          <p:cNvPr id="4673" name="Google Shape;4673;p3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 name="Subtitle 1"/>
          <p:cNvSpPr>
            <a:spLocks noGrp="1"/>
          </p:cNvSpPr>
          <p:nvPr>
            <p:ph type="subTitle" idx="1"/>
          </p:nvPr>
        </p:nvSpPr>
        <p:spPr>
          <a:xfrm>
            <a:off x="1041000" y="3787536"/>
            <a:ext cx="7059300" cy="365700"/>
          </a:xfrm>
        </p:spPr>
        <p:txBody>
          <a:bodyPr/>
          <a:lstStyle/>
          <a:p>
            <a:r>
              <a:rPr lang="en-US" dirty="0" smtClean="0"/>
              <a:t> </a:t>
            </a:r>
            <a:endParaRPr lang="en-US" dirty="0"/>
          </a:p>
        </p:txBody>
      </p:sp>
    </p:spTree>
    <p:extLst>
      <p:ext uri="{BB962C8B-B14F-4D97-AF65-F5344CB8AC3E}">
        <p14:creationId xmlns:p14="http://schemas.microsoft.com/office/powerpoint/2010/main" val="165026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vnpttech_thêm_20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npttech_thêm_2021" id="{9CE2A645-4E3D-4E91-9EFF-BD867DC0C691}" vid="{DA1C7B28-CDB8-40EC-ACB5-ABF0745DE3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vnpttech_theme_2021</Template>
  <TotalTime>594</TotalTime>
  <Words>538</Words>
  <Application>Microsoft Office PowerPoint</Application>
  <PresentationFormat>On-screen Show (16:9)</PresentationFormat>
  <Paragraphs>63</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Days One</vt:lpstr>
      <vt:lpstr>Helvetica Neue</vt:lpstr>
      <vt:lpstr>Times New Roman</vt:lpstr>
      <vt:lpstr>Arial</vt:lpstr>
      <vt:lpstr>Titillium Web</vt:lpstr>
      <vt:lpstr>Tahoma</vt:lpstr>
      <vt:lpstr>vnpttech_thêm_2021</vt:lpstr>
      <vt:lpstr>Hệ Thống Tên Miền (DNS)</vt:lpstr>
      <vt:lpstr>Khái Niệm Cơ Bản</vt:lpstr>
      <vt:lpstr>Khái Niệm Cơ Bản</vt:lpstr>
      <vt:lpstr>DNS là gì?</vt:lpstr>
      <vt:lpstr>Các Dạng Máy Chủ DNS</vt:lpstr>
      <vt:lpstr>Recursive query </vt:lpstr>
      <vt:lpstr>Mô hình truy vấn DNS</vt:lpstr>
      <vt:lpstr>PowerPoint Presentation</vt:lpstr>
      <vt:lpstr>Ưu, Nhược Điểm</vt:lpstr>
      <vt:lpstr>Ưu Điểm</vt:lpstr>
      <vt:lpstr>Nhược Điểm</vt:lpstr>
      <vt:lpstr>Nhược Điểm</vt:lpstr>
      <vt:lpstr>Giải Pháp</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Thử Việc Tìm hiểu về hệ thống tên miền(DNS)</dc:title>
  <cp:lastModifiedBy>Bui Trung Kien 20172638</cp:lastModifiedBy>
  <cp:revision>47</cp:revision>
  <dcterms:modified xsi:type="dcterms:W3CDTF">2022-09-21T02:50:15Z</dcterms:modified>
</cp:coreProperties>
</file>