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http://start.spring.io/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r>
              <a:rPr lang="en-US" altLang="zh-CN"/>
              <a:t>http://blog.csdn.net/wanghuan203/article/details/8698102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br>
              <a:rPr lang="zh-CN" altLang="en-US"/>
            </a:br>
            <a:r>
              <a:rPr lang="en-US" altLang="zh-CN"/>
              <a:t>Y Spring Data JPA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Spring boot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boot</a:t>
            </a:r>
            <a:r>
              <a:rPr lang="zh-CN" altLang="en-US"/>
              <a:t>是开源的微服务框架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零代码可以快速创建一个微服务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Spring mvc</a:t>
            </a:r>
            <a:r>
              <a:rPr lang="zh-CN" altLang="en-US"/>
              <a:t>的升级版，开发更简便，摒弃了</a:t>
            </a:r>
            <a:r>
              <a:rPr lang="en-US" altLang="zh-CN"/>
              <a:t>xml</a:t>
            </a:r>
            <a:r>
              <a:rPr lang="zh-CN" altLang="en-US"/>
              <a:t>配置依赖注入的方式，所有配置文件可使用易编写的</a:t>
            </a:r>
            <a:r>
              <a:rPr lang="en-US" altLang="zh-CN"/>
              <a:t>yaml</a:t>
            </a:r>
            <a:r>
              <a:rPr lang="zh-CN" altLang="en-US"/>
              <a:t>文件，开发效率高</a:t>
            </a:r>
            <a:r>
              <a:rPr lang="en-US" altLang="zh-CN"/>
              <a:t>jia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JPA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JPA是Java Persistence API的简称</a:t>
            </a:r>
            <a:endParaRPr lang="zh-CN" altLang="en-US"/>
          </a:p>
          <a:p>
            <a:endParaRPr lang="zh-CN" altLang="en-US"/>
          </a:p>
          <a:p>
            <a:r>
              <a:t>JPA 是数据持久化方面的一个通用API</a:t>
            </a:r>
            <a:r>
              <a:rPr lang="zh-CN"/>
              <a:t>，可以理解为</a:t>
            </a:r>
            <a:r>
              <a:rPr lang="en-US" altLang="zh-CN"/>
              <a:t>ORM</a:t>
            </a:r>
            <a:r>
              <a:rPr lang="zh-CN" altLang="en-US"/>
              <a:t>的一种协议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提供丰富的注解</a:t>
            </a:r>
            <a:r>
              <a:rPr lang="en-US" altLang="zh-CN"/>
              <a:t>@Entity@Table@Id@MoneToMany</a:t>
            </a:r>
            <a:r>
              <a:rPr lang="zh-CN" altLang="zh-CN"/>
              <a:t>等</a:t>
            </a:r>
            <a:r>
              <a:rPr lang="zh-CN" altLang="en-US"/>
              <a:t>（也有</a:t>
            </a:r>
            <a:r>
              <a:rPr lang="en-US" altLang="zh-CN"/>
              <a:t>XML</a:t>
            </a:r>
            <a:r>
              <a:rPr lang="zh-CN" altLang="en-US"/>
              <a:t>的方式，个人不喜欢），方便定义模型和数据库的</a:t>
            </a:r>
            <a:r>
              <a:rPr lang="en-US" altLang="zh-CN"/>
              <a:t>Mapping</a:t>
            </a:r>
            <a:r>
              <a:rPr lang="zh-CN" altLang="en-US"/>
              <a:t>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JPA</a:t>
            </a:r>
            <a:r>
              <a:rPr lang="zh-CN" altLang="zh-CN"/>
              <a:t>可以生成数据库的定义</a:t>
            </a:r>
            <a:r>
              <a:rPr lang="en-US" altLang="zh-CN"/>
              <a:t>DDL</a:t>
            </a:r>
            <a:r>
              <a:rPr lang="zh-CN" altLang="en-US"/>
              <a:t>，模型即数据库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JPA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049905" y="1941830"/>
            <a:ext cx="1137285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JPA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65580" y="3743325"/>
            <a:ext cx="9569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hibernate-JPA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66365" y="3757295"/>
            <a:ext cx="9537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ibatis-JPA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903980" y="3743325"/>
            <a:ext cx="10928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mongodb-JPA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68900" y="3743325"/>
            <a:ext cx="8388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redis-JPA</a:t>
            </a:r>
            <a:endParaRPr lang="en-US" altLang="zh-CN"/>
          </a:p>
        </p:txBody>
      </p:sp>
      <p:cxnSp>
        <p:nvCxnSpPr>
          <p:cNvPr id="9" name="肘形连接符 8"/>
          <p:cNvCxnSpPr>
            <a:stCxn id="4" idx="2"/>
            <a:endCxn id="5" idx="0"/>
          </p:cNvCxnSpPr>
          <p:nvPr/>
        </p:nvCxnSpPr>
        <p:spPr>
          <a:xfrm rot="5400000">
            <a:off x="2338070" y="2462530"/>
            <a:ext cx="887095" cy="1674495"/>
          </a:xfrm>
          <a:prstGeom prst="bentConnector3">
            <a:avLst>
              <a:gd name="adj1" fmla="val 50036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</p:cNvCxnSpPr>
          <p:nvPr/>
        </p:nvCxnSpPr>
        <p:spPr>
          <a:xfrm rot="5400000">
            <a:off x="2890520" y="3014980"/>
            <a:ext cx="887095" cy="56896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5400000" flipV="1">
            <a:off x="3591243" y="2883853"/>
            <a:ext cx="887095" cy="83185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5400000" flipV="1">
            <a:off x="4160203" y="2314893"/>
            <a:ext cx="887095" cy="196977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1565275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流程图: 磁盘 14"/>
          <p:cNvSpPr/>
          <p:nvPr/>
        </p:nvSpPr>
        <p:spPr>
          <a:xfrm>
            <a:off x="279781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6" name="流程图: 磁盘 15"/>
          <p:cNvSpPr/>
          <p:nvPr/>
        </p:nvSpPr>
        <p:spPr>
          <a:xfrm>
            <a:off x="399288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7" name="流程图: 磁盘 16"/>
          <p:cNvSpPr/>
          <p:nvPr/>
        </p:nvSpPr>
        <p:spPr>
          <a:xfrm>
            <a:off x="516890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946910" y="4671695"/>
            <a:ext cx="7810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46910" y="4671695"/>
            <a:ext cx="1252855" cy="5251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192020" y="4657725"/>
            <a:ext cx="951865" cy="5391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5" idx="1"/>
          </p:cNvCxnSpPr>
          <p:nvPr/>
        </p:nvCxnSpPr>
        <p:spPr>
          <a:xfrm>
            <a:off x="3157220" y="4688840"/>
            <a:ext cx="97790" cy="5416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450715" y="4657725"/>
            <a:ext cx="63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7" idx="1"/>
          </p:cNvCxnSpPr>
          <p:nvPr/>
        </p:nvCxnSpPr>
        <p:spPr>
          <a:xfrm>
            <a:off x="5588635" y="4657725"/>
            <a:ext cx="3746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7600950" y="1824990"/>
            <a:ext cx="1931670" cy="1242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Domain Model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1464310" y="3743325"/>
            <a:ext cx="95694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hibernate-JPA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665095" y="3757295"/>
            <a:ext cx="95377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ibatis-JPA</a:t>
            </a:r>
            <a:endParaRPr lang="en-US" altLang="zh-CN"/>
          </a:p>
        </p:txBody>
      </p:sp>
      <p:sp>
        <p:nvSpPr>
          <p:cNvPr id="27" name="流程图: 磁盘 26"/>
          <p:cNvSpPr/>
          <p:nvPr/>
        </p:nvSpPr>
        <p:spPr>
          <a:xfrm>
            <a:off x="1566545" y="524446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8" name="流程图: 磁盘 27"/>
          <p:cNvSpPr/>
          <p:nvPr/>
        </p:nvSpPr>
        <p:spPr>
          <a:xfrm>
            <a:off x="2799080" y="524446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9" name="流程图: 磁盘 28"/>
          <p:cNvSpPr/>
          <p:nvPr/>
        </p:nvSpPr>
        <p:spPr>
          <a:xfrm>
            <a:off x="3994150" y="524446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0" name="流程图: 磁盘 29"/>
          <p:cNvSpPr/>
          <p:nvPr/>
        </p:nvSpPr>
        <p:spPr>
          <a:xfrm>
            <a:off x="5167630" y="521652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1" name="流程图: 磁盘 30"/>
          <p:cNvSpPr/>
          <p:nvPr/>
        </p:nvSpPr>
        <p:spPr>
          <a:xfrm>
            <a:off x="2797810" y="523049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2" name="流程图: 磁盘 31"/>
          <p:cNvSpPr/>
          <p:nvPr/>
        </p:nvSpPr>
        <p:spPr>
          <a:xfrm>
            <a:off x="3992880" y="523049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4" idx="3"/>
            <a:endCxn id="24" idx="1"/>
          </p:cNvCxnSpPr>
          <p:nvPr/>
        </p:nvCxnSpPr>
        <p:spPr>
          <a:xfrm>
            <a:off x="4187190" y="2399030"/>
            <a:ext cx="3413760" cy="4699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boot+JPA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Spring-data-jpa</a:t>
            </a:r>
            <a:r>
              <a:rPr lang="zh-CN" altLang="en-US"/>
              <a:t>是</a:t>
            </a:r>
            <a:r>
              <a:rPr lang="en-US" altLang="zh-CN"/>
              <a:t>Spring-boot</a:t>
            </a:r>
            <a:r>
              <a:rPr lang="zh-CN" altLang="en-US"/>
              <a:t>版本的</a:t>
            </a:r>
            <a:r>
              <a:rPr lang="en-US" altLang="zh-CN"/>
              <a:t>JPA</a:t>
            </a:r>
            <a:r>
              <a:rPr lang="zh-CN" altLang="en-US"/>
              <a:t>实现，是</a:t>
            </a:r>
            <a:r>
              <a:rPr lang="en-US" altLang="zh-CN"/>
              <a:t>spring boot</a:t>
            </a:r>
            <a:r>
              <a:rPr lang="zh-CN" altLang="en-US"/>
              <a:t>对</a:t>
            </a:r>
            <a:r>
              <a:rPr lang="en-US" altLang="zh-CN"/>
              <a:t>hibernate-jpa</a:t>
            </a:r>
            <a:r>
              <a:rPr lang="zh-CN" altLang="zh-CN"/>
              <a:t>的实现，开发非常简单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怎么简单？代码敲起来</a:t>
            </a:r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体会一下，传统</a:t>
            </a:r>
            <a:r>
              <a:rPr lang="en-US" altLang="zh-CN"/>
              <a:t>spring mvc</a:t>
            </a:r>
            <a:r>
              <a:rPr lang="zh-CN" altLang="en-US"/>
              <a:t>开发一个服务需要多长时间，</a:t>
            </a:r>
            <a:r>
              <a:rPr lang="en-US" altLang="zh-CN"/>
              <a:t>spring boot</a:t>
            </a:r>
            <a:r>
              <a:rPr lang="zh-CN" altLang="en-US"/>
              <a:t>开发一个服务需要多长时间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step1.create a simple service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key:</a:t>
            </a:r>
            <a:endParaRPr lang="en-US" altLang="zh-CN"/>
          </a:p>
          <a:p>
            <a:r>
              <a:rPr lang="en-US" altLang="zh-CN"/>
              <a:t>1.modify server port</a:t>
            </a:r>
            <a:endParaRPr lang="en-US" altLang="zh-CN"/>
          </a:p>
          <a:p>
            <a:r>
              <a:rPr lang="en-US" altLang="zh-CN"/>
              <a:t>2.build.gradle-&gt;nexus</a:t>
            </a:r>
            <a:endParaRPr lang="en-US" altLang="zh-CN"/>
          </a:p>
          <a:p>
            <a:r>
              <a:rPr lang="en-US" altLang="zh-CN"/>
              <a:t>3.spring-boot-starter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step2.change to a web server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key:</a:t>
            </a:r>
            <a:endParaRPr lang="en-US" altLang="zh-CN"/>
          </a:p>
          <a:p>
            <a:r>
              <a:rPr lang="en-US" altLang="zh-CN"/>
              <a:t>1.spring-boot-starter-web</a:t>
            </a:r>
            <a:endParaRPr lang="en-US" altLang="zh-CN"/>
          </a:p>
          <a:p>
            <a:r>
              <a:rPr lang="en-US" altLang="zh-CN"/>
              <a:t>2.@RestController@RestMapping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step3.ORM with spring-data-jpa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key:</a:t>
            </a:r>
            <a:endParaRPr lang="en-US" altLang="zh-CN"/>
          </a:p>
          <a:p>
            <a:r>
              <a:rPr lang="en-US" altLang="zh-CN"/>
              <a:t>1.spring-boot-starter-data-jpa</a:t>
            </a:r>
            <a:endParaRPr lang="en-US" altLang="zh-CN"/>
          </a:p>
          <a:p>
            <a:r>
              <a:rPr lang="en-US" altLang="zh-CN"/>
              <a:t>2.set db config in yaml</a:t>
            </a:r>
            <a:endParaRPr lang="en-US" altLang="zh-CN"/>
          </a:p>
          <a:p>
            <a:r>
              <a:rPr lang="en-US" altLang="zh-CN"/>
              <a:t>3.define datasource with yaml</a:t>
            </a:r>
            <a:endParaRPr lang="en-US" altLang="zh-CN"/>
          </a:p>
          <a:p>
            <a:r>
              <a:rPr lang="en-US" altLang="zh-CN"/>
              <a:t>4.define domain model and dao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演示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 Y Spring Data JPA</vt:lpstr>
      <vt:lpstr>Y Spring boot</vt:lpstr>
      <vt:lpstr>Y JPA</vt:lpstr>
      <vt:lpstr>Y JPA</vt:lpstr>
      <vt:lpstr>Spring boot+JPA</vt:lpstr>
      <vt:lpstr>Sample</vt:lpstr>
      <vt:lpstr>Sample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张新城</dc:creator>
  <cp:lastModifiedBy>zhangxincheng</cp:lastModifiedBy>
  <cp:revision>12</cp:revision>
  <dcterms:created xsi:type="dcterms:W3CDTF">2015-05-05T08:02:00Z</dcterms:created>
  <dcterms:modified xsi:type="dcterms:W3CDTF">2017-09-10T10:57:45Z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