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D8C6B-D273-4ACA-9FEE-3B32D1BE7FC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97856-6D5F-4AD9-B16F-9E7ECCED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53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8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92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2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6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5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E1FF04D-A5D8-4713-BDE7-E3A441C5543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5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ncricinf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386C-F6BB-A8DC-9C94-614F9F03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612" y="84667"/>
            <a:ext cx="8001000" cy="2336800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INDIAN PREMIER LEAGUE</a:t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0B1F8-9FA9-5E6A-BE54-09002666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8" y="2954867"/>
            <a:ext cx="6400800" cy="19473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Data Analysis Project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By: Ravendra Patel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Date: 07 APRIL 2025</a:t>
            </a:r>
          </a:p>
        </p:txBody>
      </p:sp>
    </p:spTree>
    <p:extLst>
      <p:ext uri="{BB962C8B-B14F-4D97-AF65-F5344CB8AC3E}">
        <p14:creationId xmlns:p14="http://schemas.microsoft.com/office/powerpoint/2010/main" val="4057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E092-7025-963E-9D7F-3BF9C7D0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79" y="203201"/>
            <a:ext cx="4336522" cy="668866"/>
          </a:xfrm>
        </p:spPr>
        <p:txBody>
          <a:bodyPr>
            <a:noAutofit/>
          </a:bodyPr>
          <a:lstStyle/>
          <a:p>
            <a:r>
              <a:rPr lang="en-US" sz="4400" b="1" i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3FC9-E0AE-11B6-34FB-F4DDF29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89" y="1134531"/>
            <a:ext cx="8918577" cy="5808135"/>
          </a:xfrm>
        </p:spPr>
        <p:txBody>
          <a:bodyPr>
            <a:normAutofit fontScale="77500" lnSpcReduction="20000"/>
          </a:bodyPr>
          <a:lstStyle/>
          <a:p>
            <a:r>
              <a:rPr lang="en-US" sz="3500" b="1" i="1" dirty="0">
                <a:solidFill>
                  <a:srgbClr val="FFFF00"/>
                </a:solidFill>
              </a:rPr>
              <a:t> Dataset Overview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Number of files- 2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Number of columns in each file- 14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Number of rows in IPLBAT file- 100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Number of rows in IPLBOWL file- 100</a:t>
            </a:r>
          </a:p>
          <a:p>
            <a:pPr marL="514350" indent="-514350">
              <a:buFont typeface="Wingdings 3" panose="05040102010807070707" pitchFamily="18" charset="2"/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Source of dataset-  </a:t>
            </a:r>
            <a:r>
              <a:rPr lang="en-US" sz="2600" b="1" dirty="0">
                <a:solidFill>
                  <a:schemeClr val="bg1"/>
                </a:solidFill>
                <a:hlinkClick r:id="rId2"/>
              </a:rPr>
              <a:t>WWW.ESPNCRICINFO.COM</a:t>
            </a:r>
            <a:r>
              <a:rPr lang="en-US" sz="2600" b="1" dirty="0">
                <a:solidFill>
                  <a:schemeClr val="bg1"/>
                </a:solidFill>
              </a:rPr>
              <a:t> (Scraped using python)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2600" b="1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sz="3600" b="1" i="1" dirty="0">
                <a:solidFill>
                  <a:srgbClr val="FFFF00"/>
                </a:solidFill>
              </a:rPr>
              <a:t> Analytical Objectives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Identify consistent performers overall in the IPL.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Identify top impact player overall in the IPL.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Find top teams with domination in batting &amp; bowling statistics.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7057-8E7E-1A4C-E3C5-1820295B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6" y="0"/>
            <a:ext cx="8534400" cy="1227667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DATA SUMMARY &amp; EDA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2173-341E-66D9-349F-2D32E8E0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6" y="1913466"/>
            <a:ext cx="8129587" cy="31496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Key findings &amp; Insights: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1. Consistent Performers :</a:t>
            </a:r>
            <a:endParaRPr lang="en-US" sz="2800" i="1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Majority of runs in IPL have been scored by batters from RCB &amp; CSK.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Majority of wickets in IPL have been taken by bowlers from MI &amp; RCB.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5E2E7-4D2F-AE64-75D7-BFA089081AA5}"/>
              </a:ext>
            </a:extLst>
          </p:cNvPr>
          <p:cNvSpPr txBox="1"/>
          <p:nvPr/>
        </p:nvSpPr>
        <p:spPr>
          <a:xfrm>
            <a:off x="220131" y="3963762"/>
            <a:ext cx="116247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2. </a:t>
            </a:r>
            <a:r>
              <a:rPr lang="en-US" sz="2800" b="1" i="1" dirty="0">
                <a:solidFill>
                  <a:srgbClr val="FFFF00"/>
                </a:solidFill>
              </a:rPr>
              <a:t>Top Impact Player :</a:t>
            </a:r>
          </a:p>
          <a:p>
            <a:endParaRPr lang="en-US" sz="2400" b="1" i="1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lang="en-US" sz="2000" b="1" dirty="0">
                <a:solidFill>
                  <a:schemeClr val="bg1"/>
                </a:solidFill>
              </a:rPr>
              <a:t>The top impact player overall in the IPL have been AD Russell with Shane Watson being the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next best.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3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94763-82AE-5F4C-7658-2DA1754F5C5E}"/>
              </a:ext>
            </a:extLst>
          </p:cNvPr>
          <p:cNvSpPr txBox="1"/>
          <p:nvPr/>
        </p:nvSpPr>
        <p:spPr>
          <a:xfrm>
            <a:off x="313267" y="364067"/>
            <a:ext cx="10185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3. Batting stats findings :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000" b="1" dirty="0"/>
              <a:t>.</a:t>
            </a:r>
            <a:r>
              <a:rPr lang="en-US" sz="2000" b="1" dirty="0">
                <a:solidFill>
                  <a:schemeClr val="bg1"/>
                </a:solidFill>
              </a:rPr>
              <a:t>  Most runs in a single season by any individual player has been scored by Virat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Kohli (973) in 2016, followed by </a:t>
            </a:r>
            <a:r>
              <a:rPr lang="en-US" sz="2000" b="1" dirty="0" err="1">
                <a:solidFill>
                  <a:schemeClr val="bg1"/>
                </a:solidFill>
              </a:rPr>
              <a:t>Shubman</a:t>
            </a:r>
            <a:r>
              <a:rPr lang="en-US" sz="2000" b="1" dirty="0">
                <a:solidFill>
                  <a:schemeClr val="bg1"/>
                </a:solidFill>
              </a:rPr>
              <a:t> Gill (890) in 2023.</a:t>
            </a:r>
          </a:p>
          <a:p>
            <a:endParaRPr lang="en-US" dirty="0"/>
          </a:p>
          <a:p>
            <a:r>
              <a:rPr lang="en-US" b="1" dirty="0"/>
              <a:t>.</a:t>
            </a:r>
            <a:r>
              <a:rPr lang="en-US" dirty="0"/>
              <a:t>  </a:t>
            </a:r>
            <a:r>
              <a:rPr lang="en-US" sz="2000" b="1" dirty="0">
                <a:solidFill>
                  <a:schemeClr val="bg1"/>
                </a:solidFill>
              </a:rPr>
              <a:t>Most Centuries in IPL have been scored by players from RCB (14), followed by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players from RR (8).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7BE26-9D9C-A5C4-4B25-16F76AB388EF}"/>
              </a:ext>
            </a:extLst>
          </p:cNvPr>
          <p:cNvSpPr txBox="1"/>
          <p:nvPr/>
        </p:nvSpPr>
        <p:spPr>
          <a:xfrm>
            <a:off x="406400" y="3429000"/>
            <a:ext cx="105494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4. Bowling stats findings :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000" b="1" dirty="0"/>
              <a:t>. </a:t>
            </a:r>
            <a:r>
              <a:rPr lang="en-US" sz="2000" b="1" dirty="0">
                <a:solidFill>
                  <a:schemeClr val="bg1"/>
                </a:solidFill>
              </a:rPr>
              <a:t>Most wickets in a single season by any individual player has been taken by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Harshal Patel (32) in 2016, tied with Dwayne Bravo (32) in 2013, followed by </a:t>
            </a:r>
            <a:r>
              <a:rPr lang="en-US" sz="2000" b="1" dirty="0" err="1">
                <a:solidFill>
                  <a:schemeClr val="bg1"/>
                </a:solidFill>
              </a:rPr>
              <a:t>kagiso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Rabada (30) in 2020.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</a:t>
            </a:r>
            <a:endParaRPr lang="en-US" dirty="0"/>
          </a:p>
          <a:p>
            <a:r>
              <a:rPr lang="en-US" sz="2000" b="1" dirty="0"/>
              <a:t>.</a:t>
            </a:r>
            <a:r>
              <a:rPr lang="en-US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Most maidens in IPL by an individual bowler has been bowled by Lasith Malinga (8)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25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538</TotalTime>
  <Words>300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Slice</vt:lpstr>
      <vt:lpstr>INDIAN PREMIER LEAGUE DATA ANALYSIS</vt:lpstr>
      <vt:lpstr>INTRODUCTION</vt:lpstr>
      <vt:lpstr>DATA SUMMARY &amp; EDA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Ravendra Patel</dc:creator>
  <cp:lastModifiedBy>Ravendra Patel</cp:lastModifiedBy>
  <cp:revision>13</cp:revision>
  <dcterms:created xsi:type="dcterms:W3CDTF">2025-02-19T12:15:48Z</dcterms:created>
  <dcterms:modified xsi:type="dcterms:W3CDTF">2025-04-07T13:23:39Z</dcterms:modified>
</cp:coreProperties>
</file>