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2080132790" r:id="rId6"/>
    <p:sldId id="1611049897" r:id="rId7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