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Target="docProps/core.xml" Type="http://schemas.openxmlformats.org/package/2006/relationships/metadata/core-properties" Id="rId3"></Relationship><Relationship Target="docProps/thumbnail.jpeg" Type="http://schemas.openxmlformats.org/package/2006/relationships/metadata/thumbnail" Id="rId2"></Relationship><Relationship Target="ppt/presentation.xml" Type="http://schemas.openxmlformats.org/officeDocument/2006/relationships/officeDocument" Id="rId1"></Relationship><Relationship Target="docProps/app.xml" Type="http://schemas.openxmlformats.org/officeDocument/2006/relationships/extended-properties" Id="rId4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saveSubsetFonts="true">
  <p:sldMasterIdLst>
    <p:sldMasterId id="2147483648" r:id="rId1"/>
  </p:sldMasterIdLst>
  <p:sldIdLst>
    <p:sldId id="1617537522" r:id="rId6"/>
    <p:sldId id="1001468441" r:id="rId7"/>
  </p:sldIdLst>
  <p:sldSz cx="12192000" cy="6858000"/>
  <p:notesSz cx="6858000" cy="9144000"/>
  <p:defaultTextStyle>
    <a:defPPr>
      <a:defRPr lang="fr-FR"/>
    </a:defPPr>
    <a:lvl1pPr marL="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Target="viewProps.xml" Type="http://schemas.openxmlformats.org/officeDocument/2006/relationships/viewProps" Id="rId3"></Relationship><Relationship Target="presProps.xml" Type="http://schemas.openxmlformats.org/officeDocument/2006/relationships/presProps" Id="rId2"></Relationship><Relationship Target="slideMasters/slideMaster1.xml" Type="http://schemas.openxmlformats.org/officeDocument/2006/relationships/slideMaster" Id="rId1"></Relationship><Relationship Target="tableStyles.xml" Type="http://schemas.openxmlformats.org/officeDocument/2006/relationships/tableStyles" Id="rId5"></Relationship><Relationship Target="theme/theme1.xml" Type="http://schemas.openxmlformats.org/officeDocument/2006/relationships/theme" Id="rId4"></Relationship><Relationship Target="slides/slide1.xml" Type="http://schemas.openxmlformats.org/officeDocument/2006/relationships/slide" Id="rId6"/><Relationship Target="slides/slide2.xml" Type="http://schemas.openxmlformats.org/officeDocument/2006/relationships/slide" Id="rId7"/></Relationships>
</file>

<file path=ppt/slideLayouts/_rels/slideLayout1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10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2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3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4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5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6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7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8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9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itle" preserve="tru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true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false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44476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vertTitleAndTx" preserve="true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true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77442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obj" preserve="true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60488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secHead" preserve="true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50666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woObj" preserve="true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true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7" name="Espace réservé du numéro de diapositive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  <p:sp>
        <p:nvSpPr>
          <p:cNvPr id="6" name="Espace réservé du pied de page 5"/>
          <p:cNvSpPr>
            <a:spLocks noGrp="true"/>
          </p:cNvSpPr>
          <p:nvPr>
            <p:ph type="ftr" sz="quarter" idx="13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72934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woTxTwoObj" preserve="true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true"/>
            </a:lvl1pPr>
            <a:lvl2pPr marL="457200" indent="0">
              <a:buNone/>
              <a:defRPr sz="2000" b="true"/>
            </a:lvl2pPr>
            <a:lvl3pPr marL="914400" indent="0">
              <a:buNone/>
              <a:defRPr sz="1800" b="true"/>
            </a:lvl3pPr>
            <a:lvl4pPr marL="1371600" indent="0">
              <a:buNone/>
              <a:defRPr sz="1600" b="true"/>
            </a:lvl4pPr>
            <a:lvl5pPr marL="1828800" indent="0">
              <a:buNone/>
              <a:defRPr sz="1600" b="true"/>
            </a:lvl5pPr>
            <a:lvl6pPr marL="2286000" indent="0">
              <a:buNone/>
              <a:defRPr sz="1600" b="true"/>
            </a:lvl6pPr>
            <a:lvl7pPr marL="2743200" indent="0">
              <a:buNone/>
              <a:defRPr sz="1600" b="true"/>
            </a:lvl7pPr>
            <a:lvl8pPr marL="3200400" indent="0">
              <a:buNone/>
              <a:defRPr sz="1600" b="true"/>
            </a:lvl8pPr>
            <a:lvl9pPr marL="3657600" indent="0">
              <a:buNone/>
              <a:defRPr sz="1600" b="true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true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true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true"/>
            </a:lvl1pPr>
            <a:lvl2pPr marL="457200" indent="0">
              <a:buNone/>
              <a:defRPr sz="2000" b="true"/>
            </a:lvl2pPr>
            <a:lvl3pPr marL="914400" indent="0">
              <a:buNone/>
              <a:defRPr sz="1800" b="true"/>
            </a:lvl3pPr>
            <a:lvl4pPr marL="1371600" indent="0">
              <a:buNone/>
              <a:defRPr sz="1600" b="true"/>
            </a:lvl4pPr>
            <a:lvl5pPr marL="1828800" indent="0">
              <a:buNone/>
              <a:defRPr sz="1600" b="true"/>
            </a:lvl5pPr>
            <a:lvl6pPr marL="2286000" indent="0">
              <a:buNone/>
              <a:defRPr sz="1600" b="true"/>
            </a:lvl6pPr>
            <a:lvl7pPr marL="2743200" indent="0">
              <a:buNone/>
              <a:defRPr sz="1600" b="true"/>
            </a:lvl7pPr>
            <a:lvl8pPr marL="3200400" indent="0">
              <a:buNone/>
              <a:defRPr sz="1600" b="true"/>
            </a:lvl8pPr>
            <a:lvl9pPr marL="3657600" indent="0">
              <a:buNone/>
              <a:defRPr sz="1600" b="true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true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9" name="Espace réservé du numéro de diapositive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98844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itleOnly" preserve="true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4" name="Espace réservé du pied de page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55831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blank" preserve="true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3" name="Espace réservé du pied de page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048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objTx" preserve="true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true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6" name="Espace réservé du pied de page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82490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vertTx" preserve="true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true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4996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<Relationships xmlns="http://schemas.openxmlformats.org/package/2006/relationships"><Relationship Target="../slideLayouts/slideLayout8.xml" Type="http://schemas.openxmlformats.org/officeDocument/2006/relationships/slideLayout" Id="rId8"></Relationship><Relationship Target="../slideLayouts/slideLayout3.xml" Type="http://schemas.openxmlformats.org/officeDocument/2006/relationships/slideLayout" Id="rId3"></Relationship><Relationship Target="../slideLayouts/slideLayout7.xml" Type="http://schemas.openxmlformats.org/officeDocument/2006/relationships/slideLayout" Id="rId7"></Relationship><Relationship Target="../slideLayouts/slideLayout2.xml" Type="http://schemas.openxmlformats.org/officeDocument/2006/relationships/slideLayout" Id="rId2"></Relationship><Relationship Target="../slideLayouts/slideLayout1.xml" Type="http://schemas.openxmlformats.org/officeDocument/2006/relationships/slideLayout" Id="rId1"></Relationship><Relationship Target="../slideLayouts/slideLayout6.xml" Type="http://schemas.openxmlformats.org/officeDocument/2006/relationships/slideLayout" Id="rId6"></Relationship><Relationship Target="../theme/theme1.xml" Type="http://schemas.openxmlformats.org/officeDocument/2006/relationships/theme" Id="rId11"></Relationship><Relationship Target="../slideLayouts/slideLayout5.xml" Type="http://schemas.openxmlformats.org/officeDocument/2006/relationships/slideLayout" Id="rId5"></Relationship><Relationship Target="../slideLayouts/slideLayout10.xml" Type="http://schemas.openxmlformats.org/officeDocument/2006/relationships/slideLayout" Id="rId10"></Relationship><Relationship Target="../slideLayouts/slideLayout4.xml" Type="http://schemas.openxmlformats.org/officeDocument/2006/relationships/slideLayout" Id="rId4"></Relationship><Relationship Target="../slideLayouts/slideLayout9.xml" Type="http://schemas.openxmlformats.org/officeDocument/2006/relationships/slideLayout" Id="rId9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true"/>
          </p:cNvSpPr>
          <p:nvPr>
            <p:ph type="title"/>
          </p:nvPr>
        </p:nvSpPr>
        <p:spPr>
          <a:xfrm>
            <a:off x="838200" y="3600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false" anchor="ctr">
            <a:normAutofit/>
          </a:bodyPr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false">
            <a:normAutofit/>
          </a:bodyPr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0819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8" r:id="rId9"/>
    <p:sldLayoutId id="2147483659" r:id="rId10"/>
  </p:sldLayoutIdLst>
  <p:timing>
    <p:tnLst>
      <p:par>
        <p:cTn id="1" dur="indefinite" restart="never" nodeType="tmRoot"/>
      </p:par>
    </p:tnLst>
  </p:timing>
  <p:txStyles>
    <p:titleStyle>
      <a:lvl1pPr algn="l" defTabSz="914400" rtl="false" eaLnBrk="true" latinLnBrk="false" hangingPunct="true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false" eaLnBrk="true" latinLnBrk="false" hangingPunct="true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Target="../slideLayouts/slideLayout4.xml" Type="http://schemas.openxmlformats.org/officeDocument/2006/relationships/slideLayout" Id="rId1"/></Relationships>
</file>

<file path=ppt/slides/_rels/slide2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First 10 lines of iris</a:t>
            </a:r>
          </a:p>
        </p:txBody>
      </p:sp>
      <p:graphicFrame>
        <p:nvGraphicFramePr>
          <p:cNvPr id="2" name="nvGraphicFrame 2"/>
          <p:cNvGraphicFramePr>
            <a:graphicFrameLocks noGrp="true"/>
          </p:cNvGraphicFramePr>
          <p:nvPr/>
        </p:nvGraphicFramePr>
        <p:xfrm rot="0">
          <a:off x="838200" y="1825625"/>
          <a:ext cx="5181600" cy="4351338"/>
        </p:xfrm>
        <a:graphic>
          <a:graphicData uri="http://schemas.openxmlformats.org/drawingml/2006/table">
            <a:tbl>
              <a:tblPr/>
              <a:tblGrid>
                <a:gridCol w="1036320"/>
                <a:gridCol w="1036320"/>
                <a:gridCol w="1036320"/>
                <a:gridCol w="1036320"/>
                <a:gridCol w="1036320"/>
              </a:tblGrid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Sepal.Length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Sepal.Width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Petal.Length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Petal.Width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Species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5.1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3.5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1.4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0.2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setosa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4.9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3.0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1.4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0.2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setosa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4.7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3.2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1.3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0.2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setosa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4.6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3.1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1.5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0.2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setosa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5.0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3.6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1.4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0.2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setosa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5.4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3.9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1.7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0.4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setosa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4.6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3.4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1.4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0.3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setosa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5.0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3.4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1.5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0.2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setosa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4.4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2.9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1.4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0.2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setosa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4.9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3.1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1.5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0.1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setosa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4" name="Espace réservé du contenu 3"/>
          <p:cNvSpPr>
            <a:spLocks noGrp="true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t/>
            </a:r>
          </a:p>
          <a:p>
            <a:r>
              <a:t>Hello World!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p3"/>
          <p:cNvGrpSpPr/>
          <p:nvPr/>
        </p:nvGrpSpPr>
        <p:grpSpPr>
          <a:xfrm>
            <a:off x="838200" y="1825625"/>
            <a:ext cx="10515600" cy="4351338"/>
            <a:chOff x="838200" y="1825625"/>
            <a:chExt cx="10515600" cy="4351338"/>
          </a:xfrm>
        </p:grpSpPr>
        <p:sp>
          <p:nvSpPr>
            <p:cNvPr id="4" name="rc4"/>
            <p:cNvSpPr/>
            <p:nvPr/>
          </p:nvSpPr>
          <p:spPr>
            <a:xfrm>
              <a:off x="1876495" y="4946531"/>
              <a:ext cx="933434" cy="347654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2996617" y="4598877"/>
              <a:ext cx="933434" cy="695309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6"/>
            <p:cNvSpPr/>
            <p:nvPr/>
          </p:nvSpPr>
          <p:spPr>
            <a:xfrm>
              <a:off x="4116739" y="4251222"/>
              <a:ext cx="933434" cy="1042964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7"/>
            <p:cNvSpPr/>
            <p:nvPr/>
          </p:nvSpPr>
          <p:spPr>
            <a:xfrm>
              <a:off x="5236861" y="3903567"/>
              <a:ext cx="933434" cy="1390618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rc8"/>
            <p:cNvSpPr/>
            <p:nvPr/>
          </p:nvSpPr>
          <p:spPr>
            <a:xfrm>
              <a:off x="6356983" y="3555913"/>
              <a:ext cx="933434" cy="1738273"/>
            </a:xfrm>
            <a:prstGeom prst="rect">
              <a:avLst/>
            </a:prstGeom>
            <a:solidFill>
              <a:srgbClr val="00FFF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rc9"/>
            <p:cNvSpPr/>
            <p:nvPr/>
          </p:nvSpPr>
          <p:spPr>
            <a:xfrm>
              <a:off x="7477105" y="3208258"/>
              <a:ext cx="933434" cy="2085928"/>
            </a:xfrm>
            <a:prstGeom prst="rect">
              <a:avLst/>
            </a:prstGeom>
            <a:solidFill>
              <a:srgbClr val="FF00F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rc10"/>
            <p:cNvSpPr/>
            <p:nvPr/>
          </p:nvSpPr>
          <p:spPr>
            <a:xfrm>
              <a:off x="8597227" y="2860603"/>
              <a:ext cx="933434" cy="2433582"/>
            </a:xfrm>
            <a:prstGeom prst="rect">
              <a:avLst/>
            </a:prstGeom>
            <a:solidFill>
              <a:srgbClr val="FFFF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rc11"/>
            <p:cNvSpPr/>
            <p:nvPr/>
          </p:nvSpPr>
          <p:spPr>
            <a:xfrm>
              <a:off x="9717349" y="2512949"/>
              <a:ext cx="933434" cy="2781237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525524" y="2512949"/>
              <a:ext cx="0" cy="2781237"/>
            </a:xfrm>
            <a:custGeom>
              <a:avLst/>
              <a:pathLst>
                <a:path w="0" h="2781237">
                  <a:moveTo>
                    <a:pt x="0" y="2781237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1441704" y="5294186"/>
              <a:ext cx="83820" cy="0"/>
            </a:xfrm>
            <a:custGeom>
              <a:avLst/>
              <a:pathLst>
                <a:path w="83820" h="0">
                  <a:moveTo>
                    <a:pt x="8382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1441704" y="4598877"/>
              <a:ext cx="83820" cy="0"/>
            </a:xfrm>
            <a:custGeom>
              <a:avLst/>
              <a:pathLst>
                <a:path w="83820" h="0">
                  <a:moveTo>
                    <a:pt x="8382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1441704" y="3903567"/>
              <a:ext cx="83820" cy="0"/>
            </a:xfrm>
            <a:custGeom>
              <a:avLst/>
              <a:pathLst>
                <a:path w="83820" h="0">
                  <a:moveTo>
                    <a:pt x="8382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1441704" y="3208258"/>
              <a:ext cx="83820" cy="0"/>
            </a:xfrm>
            <a:custGeom>
              <a:avLst/>
              <a:pathLst>
                <a:path w="83820" h="0">
                  <a:moveTo>
                    <a:pt x="8382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1441704" y="2512949"/>
              <a:ext cx="83820" cy="0"/>
            </a:xfrm>
            <a:custGeom>
              <a:avLst/>
              <a:pathLst>
                <a:path w="83820" h="0">
                  <a:moveTo>
                    <a:pt x="8382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tx18"/>
            <p:cNvSpPr/>
            <p:nvPr/>
          </p:nvSpPr>
          <p:spPr>
            <a:xfrm rot="-5400000">
              <a:off x="1243511" y="5248744"/>
              <a:ext cx="70804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0</a:t>
              </a:r>
            </a:p>
          </p:txBody>
        </p:sp>
        <p:sp>
          <p:nvSpPr>
            <p:cNvPr id="19" name="tx19"/>
            <p:cNvSpPr/>
            <p:nvPr/>
          </p:nvSpPr>
          <p:spPr>
            <a:xfrm rot="-5400000">
              <a:off x="1244205" y="4554129"/>
              <a:ext cx="70804" cy="8949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2</a:t>
              </a:r>
            </a:p>
          </p:txBody>
        </p:sp>
        <p:sp>
          <p:nvSpPr>
            <p:cNvPr id="20" name="tx20"/>
            <p:cNvSpPr/>
            <p:nvPr/>
          </p:nvSpPr>
          <p:spPr>
            <a:xfrm rot="-5400000">
              <a:off x="1244404" y="3859018"/>
              <a:ext cx="70804" cy="8909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4</a:t>
              </a:r>
            </a:p>
          </p:txBody>
        </p:sp>
        <p:sp>
          <p:nvSpPr>
            <p:cNvPr id="21" name="tx21"/>
            <p:cNvSpPr/>
            <p:nvPr/>
          </p:nvSpPr>
          <p:spPr>
            <a:xfrm rot="-5400000">
              <a:off x="1243511" y="3162816"/>
              <a:ext cx="70804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6</a:t>
              </a:r>
            </a:p>
          </p:txBody>
        </p:sp>
        <p:sp>
          <p:nvSpPr>
            <p:cNvPr id="22" name="tx22"/>
            <p:cNvSpPr/>
            <p:nvPr/>
          </p:nvSpPr>
          <p:spPr>
            <a:xfrm rot="-5400000">
              <a:off x="1243511" y="2467506"/>
              <a:ext cx="70804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8</a:t>
              </a:r>
            </a:p>
          </p:txBody>
        </p:sp>
      </p:grpSp>
    </p:spTree>
  </p:cSld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:Properties xmlns:properties="http://schemas.openxmlformats.org/officeDocument/2006/extended-properties" xmlns:vt="http://schemas.openxmlformats.org/officeDocument/2006/docPropsVTypes">
  <properties:Words>0</properties:Words>
  <properties:PresentationFormat>Grand écran</properties:PresentationFormat>
  <properties:Paragraphs>0</properties:Paragraphs>
  <properties:Slides>0</properties:Slides>
  <properties:Notes>0</properties:Notes>
  <properties:TotalTime>8</properties:TotalTime>
  <properties:HiddenSlides>0</properties:HiddenSlides>
  <properties:MMClips>0</properties:MMClips>
  <properties:ScaleCrop>false</properties:ScaleCrop>
  <properties:HeadingPairs>
    <vt:vector baseType="variant" size="6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properties:HeadingPairs>
  <properties:TitlesOfParts>
    <vt:vector baseType="lpstr" size="4">
      <vt:lpstr>Arial</vt:lpstr>
      <vt:lpstr>Calibri</vt:lpstr>
      <vt:lpstr>Calibri Light</vt:lpstr>
      <vt:lpstr>Thème Office</vt:lpstr>
    </vt:vector>
  </properties:TitlesOfParts>
  <properties:LinksUpToDate>false</properties:LinksUpToDate>
  <properties:SharedDoc>false</properties:SharedDoc>
  <properties:HyperlinksChanged>false</properties:HyperlinksChanged>
  <properties:Application>docx4j</properties:Application>
  <properties:AppVersion>3.0</properties:AppVersion>
</properties:Properties>
</file>

<file path=docProps/core.xml><?xml version="1.0" encoding="utf-8"?>
<cp:coreProperties xmlns:cp="http://schemas.openxmlformats.org/package/2006/metadata/core-properties" xmlns:dcterms="http://purl.org/dc/terms/" xmlns:dc="http://purl.org/dc/elements/1.1/">
  <dcterms:created xmlns:xsi="http://www.w3.org/2001/XMLSchema-instance" xsi:type="dcterms:W3CDTF">2013-11-21T15:46:01Z</dcterms:created>
  <dc:creator>David Gohel</dc:creator>
  <cp:lastModifiedBy>docx4j</cp:lastModifiedBy>
  <dcterms:modified xmlns:xsi="http://www.w3.org/2001/XMLSchema-instance" xsi:type="dcterms:W3CDTF">2013-12-07T17:11:00Z</dcterms:modified>
  <cp:revision>9</cp:revision>
  <dc:title>Présentation PowerPoint</dc:title>
</cp:coreProperties>
</file>